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4" r:id="rId4"/>
    <p:sldId id="267" r:id="rId5"/>
    <p:sldId id="265" r:id="rId6"/>
    <p:sldId id="268" r:id="rId7"/>
    <p:sldId id="269" r:id="rId8"/>
    <p:sldId id="270" r:id="rId9"/>
    <p:sldId id="25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1296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76294">
            <a:off x="5932368" y="3315041"/>
            <a:ext cx="1933814" cy="2987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276294">
            <a:off x="5932368" y="3315041"/>
            <a:ext cx="1933814" cy="29871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344143">
            <a:off x="1945749" y="1732713"/>
            <a:ext cx="5965411" cy="163813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0838" y="239604"/>
            <a:ext cx="5439673" cy="472818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0838" y="239604"/>
            <a:ext cx="5439673" cy="472818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0838" y="239604"/>
            <a:ext cx="5439673" cy="472818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 rot="19589169">
            <a:off x="181005" y="855972"/>
            <a:ext cx="2850165" cy="9022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413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 rot="21344143">
            <a:off x="1986447" y="3109128"/>
            <a:ext cx="1913491" cy="7888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 smtClean="0"/>
              <a:t>31:5</a:t>
            </a:r>
            <a:endParaRPr lang="en-US" sz="4000" b="1" i="1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 rot="21344143">
            <a:off x="189355" y="108212"/>
            <a:ext cx="2944757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 smtClean="0"/>
              <a:t>distress</a:t>
            </a:r>
            <a:endParaRPr lang="en-US" sz="4000" b="1" i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344143">
            <a:off x="3901549" y="3347652"/>
            <a:ext cx="2022795" cy="61848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 smtClean="0">
                <a:solidFill>
                  <a:srgbClr val="FFFF00"/>
                </a:solidFill>
              </a:rPr>
              <a:t>DAVID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rot="21344143">
            <a:off x="6229515" y="21971"/>
            <a:ext cx="2107227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 smtClean="0"/>
              <a:t>sorrow</a:t>
            </a:r>
            <a:endParaRPr lang="en-US" sz="4000" b="1" i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rot="21344143">
            <a:off x="738926" y="830670"/>
            <a:ext cx="1713287" cy="63741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 smtClean="0"/>
              <a:t>grief</a:t>
            </a:r>
            <a:endParaRPr lang="en-US" sz="4000" b="1" i="1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999782" y="101345"/>
            <a:ext cx="2944757" cy="15038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i="1" dirty="0" smtClean="0">
                <a:solidFill>
                  <a:srgbClr val="FFFF00"/>
                </a:solidFill>
              </a:rPr>
              <a:t>my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iniquity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 rot="21344143">
            <a:off x="6101140" y="766173"/>
            <a:ext cx="2419514" cy="66895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 smtClean="0"/>
              <a:t>sighing</a:t>
            </a:r>
            <a:endParaRPr lang="en-US" sz="4000" b="1" i="1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21344143">
            <a:off x="5166932" y="3831297"/>
            <a:ext cx="3231908" cy="58598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i="1" dirty="0" smtClean="0"/>
              <a:t>adversaries</a:t>
            </a:r>
            <a:endParaRPr lang="en-US" sz="3600" b="1" i="1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09924">
            <a:off x="5172432" y="4415602"/>
            <a:ext cx="3346931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i="1" dirty="0" smtClean="0"/>
              <a:t>forgotten</a:t>
            </a:r>
            <a:endParaRPr lang="en-US" sz="3600" b="1" i="1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410123" y="4162791"/>
            <a:ext cx="2931741" cy="918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 smtClean="0">
                <a:solidFill>
                  <a:srgbClr val="66FFFF"/>
                </a:solidFill>
              </a:rPr>
              <a:t>31:14-16</a:t>
            </a:r>
            <a:endParaRPr lang="en-US" sz="4800" b="1" i="1" dirty="0">
              <a:solidFill>
                <a:srgbClr val="66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10122" y="4206425"/>
            <a:ext cx="2931741" cy="73133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 rot="21436738">
            <a:off x="6949102" y="688847"/>
            <a:ext cx="1933814" cy="53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66FFFF"/>
                </a:solidFill>
              </a:rPr>
              <a:t>K-2SO</a:t>
            </a:r>
            <a:endParaRPr lang="en-US" sz="3200" b="1" dirty="0">
              <a:solidFill>
                <a:srgbClr val="66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 rot="21344143">
            <a:off x="1099457" y="2111636"/>
            <a:ext cx="7929427" cy="12569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i="1" dirty="0" smtClean="0"/>
              <a:t>Congratulations!  You are being rescued.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i="1" dirty="0" smtClean="0"/>
              <a:t>Please do not resist.”</a:t>
            </a:r>
            <a:endParaRPr lang="en-US" sz="3200" i="1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11" y="97587"/>
            <a:ext cx="2680129" cy="17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Jen rogue o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55" y="3485539"/>
            <a:ext cx="2990856" cy="14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11577" y="3404167"/>
            <a:ext cx="2931741" cy="1831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i="1" dirty="0" smtClean="0">
                <a:solidFill>
                  <a:srgbClr val="66FFFF"/>
                </a:solidFill>
              </a:rPr>
              <a:t>Exodus 14:11-13</a:t>
            </a:r>
            <a:endParaRPr lang="en-US" sz="4800" b="1" i="1" dirty="0">
              <a:solidFill>
                <a:srgbClr val="66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2537" y="3452935"/>
            <a:ext cx="2799847" cy="150762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 rot="21436738">
            <a:off x="7232207" y="4130185"/>
            <a:ext cx="1650549" cy="538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66FFFF"/>
                </a:solidFill>
              </a:rPr>
              <a:t>Jyn</a:t>
            </a:r>
            <a:endParaRPr lang="en-US" sz="3200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dvAuto="300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-1"/>
            <a:ext cx="3272588" cy="13713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200" b="1" i="1" dirty="0">
                <a:solidFill>
                  <a:srgbClr val="FFFF00"/>
                </a:solidFill>
              </a:rPr>
              <a:t>f</a:t>
            </a:r>
            <a:r>
              <a:rPr lang="en-US" sz="4200" b="1" i="1" dirty="0" smtClean="0">
                <a:solidFill>
                  <a:srgbClr val="FFFF00"/>
                </a:solidFill>
              </a:rPr>
              <a:t>alse confidence</a:t>
            </a:r>
            <a:endParaRPr lang="en-US" sz="4200" b="1" i="1" dirty="0">
              <a:solidFill>
                <a:srgbClr val="FFFF0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223886" y="383405"/>
            <a:ext cx="3272588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200" b="1" i="1" dirty="0">
                <a:solidFill>
                  <a:srgbClr val="00FF00"/>
                </a:solidFill>
              </a:rPr>
              <a:t>i</a:t>
            </a:r>
            <a:r>
              <a:rPr lang="en-US" sz="4200" b="1" i="1" dirty="0" smtClean="0">
                <a:solidFill>
                  <a:srgbClr val="00FF00"/>
                </a:solidFill>
              </a:rPr>
              <a:t>n religion</a:t>
            </a:r>
            <a:endParaRPr lang="en-US" sz="4200" b="1" i="1" dirty="0">
              <a:solidFill>
                <a:srgbClr val="00FF0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rot="21329552">
            <a:off x="2095010" y="1361693"/>
            <a:ext cx="1321961" cy="7507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b="1" i="1" dirty="0" smtClean="0"/>
              <a:t>not</a:t>
            </a:r>
            <a:endParaRPr lang="en-US" sz="4000" b="1" i="1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76101" y="4209446"/>
            <a:ext cx="3272588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200" b="1" i="1" dirty="0">
                <a:solidFill>
                  <a:srgbClr val="00FF00"/>
                </a:solidFill>
              </a:rPr>
              <a:t>i</a:t>
            </a:r>
            <a:r>
              <a:rPr lang="en-US" sz="4200" b="1" i="1" dirty="0" smtClean="0">
                <a:solidFill>
                  <a:srgbClr val="00FF00"/>
                </a:solidFill>
              </a:rPr>
              <a:t>n goodness</a:t>
            </a:r>
            <a:endParaRPr lang="en-US" sz="4200" b="1" i="1" dirty="0">
              <a:solidFill>
                <a:srgbClr val="00FF0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050244" y="3818820"/>
            <a:ext cx="3272588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200" b="1" i="1" dirty="0">
                <a:solidFill>
                  <a:srgbClr val="00FF00"/>
                </a:solidFill>
              </a:rPr>
              <a:t>i</a:t>
            </a:r>
            <a:r>
              <a:rPr lang="en-US" sz="4200" b="1" i="1" dirty="0" smtClean="0">
                <a:solidFill>
                  <a:srgbClr val="00FF00"/>
                </a:solidFill>
              </a:rPr>
              <a:t>n the world</a:t>
            </a:r>
            <a:endParaRPr lang="en-US" sz="4200" b="1" i="1" dirty="0">
              <a:solidFill>
                <a:srgbClr val="00FF0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2328505"/>
            <a:ext cx="1705086" cy="14133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200" b="1" i="1" dirty="0">
                <a:solidFill>
                  <a:srgbClr val="00FF00"/>
                </a:solidFill>
              </a:rPr>
              <a:t>i</a:t>
            </a:r>
            <a:r>
              <a:rPr lang="en-US" sz="4200" b="1" i="1" dirty="0" smtClean="0">
                <a:solidFill>
                  <a:srgbClr val="00FF00"/>
                </a:solidFill>
              </a:rPr>
              <a:t>n </a:t>
            </a:r>
          </a:p>
          <a:p>
            <a:pPr>
              <a:lnSpc>
                <a:spcPts val="4500"/>
              </a:lnSpc>
            </a:pPr>
            <a:r>
              <a:rPr lang="en-US" sz="4200" b="1" i="1" dirty="0" smtClean="0">
                <a:solidFill>
                  <a:srgbClr val="00FF00"/>
                </a:solidFill>
              </a:rPr>
              <a:t>time</a:t>
            </a:r>
            <a:endParaRPr lang="en-US" sz="4200" b="1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105299" y="618488"/>
            <a:ext cx="2150282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4200" b="1" i="1" dirty="0">
                <a:solidFill>
                  <a:srgbClr val="00FF00"/>
                </a:solidFill>
              </a:rPr>
              <a:t>i</a:t>
            </a:r>
            <a:r>
              <a:rPr lang="en-US" sz="4200" b="1" i="1" dirty="0" smtClean="0">
                <a:solidFill>
                  <a:srgbClr val="00FF00"/>
                </a:solidFill>
              </a:rPr>
              <a:t>n Jesus</a:t>
            </a:r>
            <a:endParaRPr lang="en-US" sz="4200" b="1" i="1" dirty="0">
              <a:solidFill>
                <a:srgbClr val="00FF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655" y="4202793"/>
            <a:ext cx="9006440" cy="7812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200" b="1" i="1" dirty="0" smtClean="0"/>
              <a:t>“And He died for all, that they who live should no longer live for themselves, but for Him who died and rose again on their behalf.”</a:t>
            </a:r>
            <a:endParaRPr lang="en-US" sz="2200" b="1" i="1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984171" y="3493511"/>
            <a:ext cx="4282752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i="1" dirty="0" smtClean="0">
                <a:solidFill>
                  <a:srgbClr val="66FFFF"/>
                </a:solidFill>
              </a:rPr>
              <a:t>2 Corinthians 5:15</a:t>
            </a:r>
            <a:endParaRPr lang="en-US" sz="3600" b="1" i="1" dirty="0">
              <a:solidFill>
                <a:srgbClr val="66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2232" y="682098"/>
            <a:ext cx="3272588" cy="67146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200" b="1" i="1" dirty="0" smtClean="0">
                <a:solidFill>
                  <a:srgbClr val="FFFF00"/>
                </a:solidFill>
              </a:rPr>
              <a:t>confidence</a:t>
            </a:r>
            <a:endParaRPr lang="en-US" sz="4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17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105299" y="618488"/>
            <a:ext cx="2150282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4200" b="1" i="1" dirty="0">
                <a:solidFill>
                  <a:srgbClr val="00FF00"/>
                </a:solidFill>
              </a:rPr>
              <a:t>i</a:t>
            </a:r>
            <a:r>
              <a:rPr lang="en-US" sz="4200" b="1" i="1" dirty="0" smtClean="0">
                <a:solidFill>
                  <a:srgbClr val="00FF00"/>
                </a:solidFill>
              </a:rPr>
              <a:t>n Jesus</a:t>
            </a:r>
            <a:endParaRPr lang="en-US" sz="4200" b="1" i="1" dirty="0">
              <a:solidFill>
                <a:srgbClr val="00FF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42597" y="4216141"/>
            <a:ext cx="8705459" cy="7812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400" b="1" i="1" dirty="0" smtClean="0">
                <a:solidFill>
                  <a:prstClr val="white"/>
                </a:solidFill>
              </a:rPr>
              <a:t>“Therefore, if any man is </a:t>
            </a:r>
            <a:r>
              <a:rPr lang="en-US" sz="2400" b="1" i="1" dirty="0" smtClean="0">
                <a:solidFill>
                  <a:srgbClr val="FFFF00"/>
                </a:solidFill>
              </a:rPr>
              <a:t>in Christ</a:t>
            </a:r>
            <a:r>
              <a:rPr lang="en-US" sz="2400" b="1" i="1" dirty="0" smtClean="0">
                <a:solidFill>
                  <a:prstClr val="white"/>
                </a:solidFill>
              </a:rPr>
              <a:t>, he is a new creature; the old things have passed away, new things have come.”</a:t>
            </a:r>
            <a:endParaRPr lang="en-US" sz="2400" b="1" i="1" dirty="0">
              <a:solidFill>
                <a:prstClr val="white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984171" y="3493511"/>
            <a:ext cx="4282752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i="1" dirty="0" smtClean="0">
                <a:solidFill>
                  <a:srgbClr val="66FFFF"/>
                </a:solidFill>
              </a:rPr>
              <a:t>2 Corinthians 5:17</a:t>
            </a:r>
            <a:endParaRPr lang="en-US" sz="3600" b="1" i="1" dirty="0">
              <a:solidFill>
                <a:srgbClr val="66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2232" y="682098"/>
            <a:ext cx="3272588" cy="67146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200" b="1" i="1" dirty="0" smtClean="0">
                <a:solidFill>
                  <a:srgbClr val="FFFF00"/>
                </a:solidFill>
              </a:rPr>
              <a:t>confidence</a:t>
            </a:r>
            <a:endParaRPr lang="en-US" sz="4200" b="1" i="1" dirty="0">
              <a:solidFill>
                <a:srgbClr val="FFFF0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61723" y="85790"/>
            <a:ext cx="8705459" cy="5326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600" b="1" i="1" dirty="0" smtClean="0">
                <a:solidFill>
                  <a:prstClr val="white"/>
                </a:solidFill>
              </a:rPr>
              <a:t>God reconciled us </a:t>
            </a:r>
            <a:r>
              <a:rPr lang="en-US" sz="2600" b="1" i="1" dirty="0" smtClean="0">
                <a:solidFill>
                  <a:srgbClr val="66FFFF"/>
                </a:solidFill>
              </a:rPr>
              <a:t>(5:18) </a:t>
            </a:r>
            <a:r>
              <a:rPr lang="en-US" sz="2600" b="1" i="1" dirty="0">
                <a:solidFill>
                  <a:srgbClr val="66FFFF"/>
                </a:solidFill>
              </a:rPr>
              <a:t> </a:t>
            </a:r>
            <a:r>
              <a:rPr lang="en-US" sz="2600" b="1" i="1" dirty="0" smtClean="0">
                <a:solidFill>
                  <a:srgbClr val="66FFFF"/>
                </a:solidFill>
              </a:rPr>
              <a:t> </a:t>
            </a:r>
            <a:r>
              <a:rPr lang="en-US" sz="2600" b="1" i="1" dirty="0" smtClean="0">
                <a:solidFill>
                  <a:prstClr val="white"/>
                </a:solidFill>
              </a:rPr>
              <a:t>Be reconciled to God! </a:t>
            </a:r>
            <a:r>
              <a:rPr lang="en-US" sz="2600" b="1" i="1" dirty="0" smtClean="0">
                <a:solidFill>
                  <a:srgbClr val="66FFFF"/>
                </a:solidFill>
              </a:rPr>
              <a:t>(5:20)</a:t>
            </a:r>
            <a:endParaRPr lang="en-US" sz="2600" b="1" i="1" dirty="0">
              <a:solidFill>
                <a:srgbClr val="66FFFF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954554" y="777521"/>
            <a:ext cx="3582948" cy="1040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b="1" i="1" dirty="0" smtClean="0">
                <a:solidFill>
                  <a:srgbClr val="FFCCFF"/>
                </a:solidFill>
              </a:rPr>
              <a:t>… sin on our behalf </a:t>
            </a:r>
          </a:p>
          <a:p>
            <a:pPr algn="r">
              <a:lnSpc>
                <a:spcPct val="110000"/>
              </a:lnSpc>
            </a:pPr>
            <a:r>
              <a:rPr lang="en-US" sz="2800" b="1" i="1" dirty="0" smtClean="0">
                <a:solidFill>
                  <a:srgbClr val="66FFFF"/>
                </a:solidFill>
              </a:rPr>
              <a:t>(5:21)</a:t>
            </a:r>
            <a:endParaRPr lang="en-US" sz="2800" b="1" i="1" dirty="0">
              <a:solidFill>
                <a:srgbClr val="66FFFF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-2232" y="2979783"/>
            <a:ext cx="2824073" cy="1040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400" b="1" i="1" dirty="0" smtClean="0">
                <a:solidFill>
                  <a:srgbClr val="FFCCFF"/>
                </a:solidFill>
              </a:rPr>
              <a:t>… might become the righteousness of God in Him </a:t>
            </a:r>
          </a:p>
          <a:p>
            <a:pPr>
              <a:lnSpc>
                <a:spcPts val="2800"/>
              </a:lnSpc>
            </a:pPr>
            <a:endParaRPr lang="en-US" sz="2400" b="1" i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13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105299" y="618488"/>
            <a:ext cx="2150282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algn="l"/>
            <a:r>
              <a:rPr lang="en-US" sz="4200" b="1" i="1" dirty="0">
                <a:solidFill>
                  <a:srgbClr val="00FF00"/>
                </a:solidFill>
              </a:rPr>
              <a:t>i</a:t>
            </a:r>
            <a:r>
              <a:rPr lang="en-US" sz="4200" b="1" i="1" dirty="0" smtClean="0">
                <a:solidFill>
                  <a:srgbClr val="00FF00"/>
                </a:solidFill>
              </a:rPr>
              <a:t>n Jesus</a:t>
            </a:r>
            <a:endParaRPr lang="en-US" sz="4200" b="1" i="1" dirty="0">
              <a:solidFill>
                <a:srgbClr val="00FF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979717" y="4158861"/>
            <a:ext cx="7007288" cy="7812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3000" b="1" i="1" dirty="0" smtClean="0"/>
              <a:t>“But the one who joins himself to the Lord is one spirit with Him.”</a:t>
            </a:r>
            <a:endParaRPr lang="en-US" sz="3000" b="1" i="1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984171" y="3493511"/>
            <a:ext cx="4282752" cy="7812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b="1" i="1" dirty="0">
                <a:solidFill>
                  <a:srgbClr val="66FFFF"/>
                </a:solidFill>
              </a:rPr>
              <a:t>1</a:t>
            </a:r>
            <a:r>
              <a:rPr lang="en-US" sz="3600" b="1" i="1" dirty="0" smtClean="0">
                <a:solidFill>
                  <a:srgbClr val="66FFFF"/>
                </a:solidFill>
              </a:rPr>
              <a:t> Corinthians 6:17</a:t>
            </a:r>
            <a:endParaRPr lang="en-US" sz="3600" b="1" i="1" dirty="0">
              <a:solidFill>
                <a:srgbClr val="66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2232" y="682098"/>
            <a:ext cx="3272588" cy="67146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200" b="1" i="1" dirty="0" smtClean="0">
                <a:solidFill>
                  <a:srgbClr val="FFFF00"/>
                </a:solidFill>
              </a:rPr>
              <a:t>confidence</a:t>
            </a:r>
            <a:endParaRPr lang="en-US" sz="4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91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154</TotalTime>
  <Words>162</Words>
  <Application>Microsoft Office PowerPoint</Application>
  <PresentationFormat>On-screen Show (16:9)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Danville Church</cp:lastModifiedBy>
  <cp:revision>33</cp:revision>
  <dcterms:created xsi:type="dcterms:W3CDTF">2014-03-26T14:03:34Z</dcterms:created>
  <dcterms:modified xsi:type="dcterms:W3CDTF">2018-04-22T20:52:37Z</dcterms:modified>
</cp:coreProperties>
</file>