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0" r:id="rId5"/>
    <p:sldId id="295" r:id="rId6"/>
    <p:sldId id="297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Psalm 95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sinesscard&#10;&#10;Description generated with high confidence">
            <a:extLst>
              <a:ext uri="{FF2B5EF4-FFF2-40B4-BE49-F238E27FC236}">
                <a16:creationId xmlns:a16="http://schemas.microsoft.com/office/drawing/2014/main" id="{6054B04F-C410-4106-B973-94B7E3950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F093050-EE73-48F9-9448-69DF62B5E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CACC5-3DF1-47F3-82C4-624F9F31D4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56" b="56448"/>
          <a:stretch/>
        </p:blipFill>
        <p:spPr>
          <a:xfrm>
            <a:off x="-1" y="2424418"/>
            <a:ext cx="12191999" cy="562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0B7A55-1F4E-4454-9164-B611D5F51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553" b="48158"/>
          <a:stretch/>
        </p:blipFill>
        <p:spPr>
          <a:xfrm>
            <a:off x="1" y="2986481"/>
            <a:ext cx="12191999" cy="568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8EBE9B-B17F-4597-861E-15701F507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41" b="39963"/>
          <a:stretch/>
        </p:blipFill>
        <p:spPr>
          <a:xfrm>
            <a:off x="1" y="3554963"/>
            <a:ext cx="12191999" cy="5620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488C58-2ED2-48FE-9E99-0A517E41E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942" b="31768"/>
          <a:stretch/>
        </p:blipFill>
        <p:spPr>
          <a:xfrm>
            <a:off x="1" y="4117025"/>
            <a:ext cx="12191999" cy="568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7830D0-1560-4B96-9077-6EAF39085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325" b="23479"/>
          <a:stretch/>
        </p:blipFill>
        <p:spPr>
          <a:xfrm>
            <a:off x="-2" y="4685507"/>
            <a:ext cx="12191999" cy="5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A3C2EA9-3E05-40B0-B5CC-3A29929C5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3DF77-CECA-4CC0-A894-BF57DBFB0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845" b="48158"/>
          <a:stretch/>
        </p:blipFill>
        <p:spPr>
          <a:xfrm>
            <a:off x="1" y="3075075"/>
            <a:ext cx="12191999" cy="479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31276D-177E-43BD-84F4-F2E946DE0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36" b="39963"/>
          <a:stretch/>
        </p:blipFill>
        <p:spPr>
          <a:xfrm>
            <a:off x="1" y="3561383"/>
            <a:ext cx="12191999" cy="555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BF1FD7-5015-4E5B-BBD5-8B89A074C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035" b="32967"/>
          <a:stretch/>
        </p:blipFill>
        <p:spPr>
          <a:xfrm>
            <a:off x="1" y="4123445"/>
            <a:ext cx="12191999" cy="479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2B1A4D-B45B-4A01-918B-0FF19BA6F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220" b="23479"/>
          <a:stretch/>
        </p:blipFill>
        <p:spPr>
          <a:xfrm>
            <a:off x="-2" y="4609753"/>
            <a:ext cx="12191999" cy="6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B00CC1-4B59-433B-9F40-26962BF2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36</cp:revision>
  <dcterms:created xsi:type="dcterms:W3CDTF">2017-11-12T03:45:52Z</dcterms:created>
  <dcterms:modified xsi:type="dcterms:W3CDTF">2018-03-17T17:29:14Z</dcterms:modified>
</cp:coreProperties>
</file>