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8AD7-01B4-40AF-8E0D-3AADC0A43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582D-142B-4EA8-9347-F52678397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7FE1-783A-4A43-B2F0-5B37C65F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03A9D-CA8E-4FC3-92E0-13949A6A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B49EC-53BF-4CBD-B113-CD39AAD5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A23B-C49A-4D09-9615-054B5941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0A4DD-2AE0-4576-AB2F-2DDBAE068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6312-2839-4066-8B15-E0A3A0A9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905F-04AF-44C3-B622-A0C9ACF7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4918-E762-49F5-A723-9D0E7ED3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24921-5791-4EC8-9B53-1D7E2E5D0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3299A-74C7-4D9E-9417-101A2078A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F96BE-77E5-4C8D-AD02-A467626E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38FB3-1A0A-4C5E-BF28-CE81B1E1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6DBF-3FE1-40AB-9342-F9A315CC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2F86-93AD-485D-A134-23453E31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0DD20-178A-40DF-9011-5CF3088D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7A956-28E8-4D26-A284-D6948C13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5B6C8-314A-42FC-9681-9B957C13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F6E8-7FB6-4BCA-A7BB-941DB70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9860-8FAA-45D7-893C-5F33007F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BED0-E00F-42CD-8889-AC692963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4ACC-65C6-4C1A-9E87-533DE655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CC8BF-BF15-47DD-8BB0-D3837FC4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7225-30C1-44EB-B04B-CDFD99D6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2C70-BB4A-438B-91FB-A95C18E1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E917-D598-49A3-A6C5-9859EA7FA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BCA4-526F-4E6C-92B9-7CA03DCF0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B0CAA-F3E4-40C8-8ACE-C7CFE2FD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35B99-1865-4147-A9AE-22A15B37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C54CD-5D36-4564-8E1D-7DAB781E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3A57-5B48-4CF2-A4ED-8C8A3ED4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1969-D5CE-4CED-9971-1ACE3A0F8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0EB52-3310-46D0-B715-1D380725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81ADB-1E1D-47AF-9742-E81F05227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3A4DE-9785-4035-9DC3-DA4B34219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BB96D-CEC4-4641-82C8-FDBC040F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EFB6D-DE40-4BA2-BD14-1585B547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C1353-D0FF-484B-AD79-F1BC53DA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6735-ECA3-46F6-A5B1-03ADD0F9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9826E-2228-47DF-BD37-72BFF173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DDA3E-71E0-459D-887A-11ECE6E6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CDDF7-324A-4FE5-844B-263DE24B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4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6F7E3-8BDE-4761-81E0-82BFB8B7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50245-3134-4A05-A698-6F704A19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F0B29-A445-48CC-B1AA-8BC80CD8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2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DA78-A937-4494-8847-2EAD52E8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7C06-6595-4341-B784-EF98099B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919DF-1114-446D-81A8-081420DA5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6BE24-C798-4797-BC5B-5F9111F6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C95A5-FAE4-4102-AE89-1244FF2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D6810-7C6F-49EC-A08C-CA794127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F16F-B88E-46B8-A770-058CEC47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987DF-3296-4DDC-9E81-1E3B31681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C83B3-7B44-4551-878C-97FE8A60B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E6A6-04D8-4452-BCC0-F7E7D75C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65A4-6009-40AF-BEA7-FF58884A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6B25C-EE71-4ACA-BE02-0C94A9D4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5AF53-C4E0-4C3E-8829-BB03FC2D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C90D4-39F9-4804-B081-26FA6C98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7309-871E-4BB1-8122-DD30B980A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8561-150E-492D-862E-CB6D9492BB1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BDD2-9429-415B-89BE-C5A638ABD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B423-3EB9-4E15-96F1-0EF5A04B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922F-3C0E-4645-B1ED-2AC2096B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8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DAB4F15-B565-4D20-A64F-399C07316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B2DCF-1705-4758-A71E-B84BD9508125}"/>
              </a:ext>
            </a:extLst>
          </p:cNvPr>
          <p:cNvSpPr/>
          <p:nvPr/>
        </p:nvSpPr>
        <p:spPr>
          <a:xfrm>
            <a:off x="2364606" y="187681"/>
            <a:ext cx="9606570" cy="181947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9BBD5-93A1-4693-B716-55E0C52CC663}"/>
              </a:ext>
            </a:extLst>
          </p:cNvPr>
          <p:cNvSpPr/>
          <p:nvPr/>
        </p:nvSpPr>
        <p:spPr>
          <a:xfrm>
            <a:off x="101347" y="73738"/>
            <a:ext cx="3505400" cy="3476689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941D8E0-F411-4977-9E41-64542088E3E5}"/>
              </a:ext>
            </a:extLst>
          </p:cNvPr>
          <p:cNvSpPr txBox="1"/>
          <p:nvPr/>
        </p:nvSpPr>
        <p:spPr>
          <a:xfrm>
            <a:off x="101347" y="460134"/>
            <a:ext cx="3505399" cy="27038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rgbClr val="FF5050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5050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9:51-10:42</a:t>
            </a:r>
            <a:endParaRPr lang="en-US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A18DE00-8C97-4BCC-99FE-3C66953B4DB2}"/>
              </a:ext>
            </a:extLst>
          </p:cNvPr>
          <p:cNvSpPr txBox="1"/>
          <p:nvPr/>
        </p:nvSpPr>
        <p:spPr>
          <a:xfrm>
            <a:off x="2600588" y="254881"/>
            <a:ext cx="9219314" cy="11607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4400" dirty="0">
                <a:latin typeface="Franklin Gothic Demi" panose="020B07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DISCIPLESHIP: </a:t>
            </a:r>
          </a:p>
          <a:p>
            <a:pPr algn="r"/>
            <a:r>
              <a:rPr lang="en-US" sz="4400" dirty="0">
                <a:latin typeface="Franklin Gothic Demi" panose="020B07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HEARING &amp; DOING THE WORD</a:t>
            </a:r>
            <a:endParaRPr lang="en-US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44A478D-3319-4D1E-AE02-9D9B6DDAAEF0}"/>
              </a:ext>
            </a:extLst>
          </p:cNvPr>
          <p:cNvSpPr txBox="1"/>
          <p:nvPr/>
        </p:nvSpPr>
        <p:spPr>
          <a:xfrm>
            <a:off x="5393095" y="1514232"/>
            <a:ext cx="6426807" cy="3943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SUNDAY, FEBRUARY 11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800" dirty="0">
                <a:solidFill>
                  <a:srgbClr val="FFFFFF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2018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4665DA8-A319-4D92-9A26-7214348C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77" y="3664370"/>
            <a:ext cx="1200969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dirty="0">
                <a:latin typeface="Franklin Gothic Demi" panose="020B0703020102020204" pitchFamily="34" charset="0"/>
              </a:rPr>
              <a:t>DEPARTURE FOR JERUSALEM (9:51-62)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>
                <a:latin typeface="Franklin Gothic Demi" panose="020B0703020102020204" pitchFamily="34" charset="0"/>
              </a:rPr>
              <a:t>THE MISSION OF THE SEVENTY-TWO (10:1-20)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>
                <a:latin typeface="Franklin Gothic Demi" panose="020B0703020102020204" pitchFamily="34" charset="0"/>
              </a:rPr>
              <a:t>THE BLESSEDNESS OF THE DISCIPLES (10:21-24)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>
                <a:latin typeface="Franklin Gothic Demi" panose="020B0703020102020204" pitchFamily="34" charset="0"/>
              </a:rPr>
              <a:t>THE PARABLE OF THE COMPASSIONATE SAMARITAN (10:25-37)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>
                <a:latin typeface="Franklin Gothic Demi" panose="020B0703020102020204" pitchFamily="34" charset="0"/>
              </a:rPr>
              <a:t>HOW TO WELCOME JESUS (10:38-42)</a:t>
            </a:r>
          </a:p>
        </p:txBody>
      </p:sp>
    </p:spTree>
    <p:extLst>
      <p:ext uri="{BB962C8B-B14F-4D97-AF65-F5344CB8AC3E}">
        <p14:creationId xmlns:p14="http://schemas.microsoft.com/office/powerpoint/2010/main" val="25859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Franklin Gothic 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20</cp:revision>
  <dcterms:created xsi:type="dcterms:W3CDTF">2018-01-06T17:54:55Z</dcterms:created>
  <dcterms:modified xsi:type="dcterms:W3CDTF">2018-02-07T17:16:06Z</dcterms:modified>
</cp:coreProperties>
</file>