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70" r:id="rId3"/>
    <p:sldId id="272" r:id="rId4"/>
    <p:sldId id="257" r:id="rId5"/>
    <p:sldId id="261" r:id="rId6"/>
    <p:sldId id="258" r:id="rId7"/>
    <p:sldId id="259" r:id="rId8"/>
    <p:sldId id="260" r:id="rId9"/>
    <p:sldId id="262" r:id="rId10"/>
    <p:sldId id="263" r:id="rId11"/>
    <p:sldId id="264" r:id="rId12"/>
    <p:sldId id="265" r:id="rId13"/>
    <p:sldId id="266" r:id="rId14"/>
    <p:sldId id="267" r:id="rId15"/>
    <p:sldId id="268" r:id="rId16"/>
    <p:sldId id="269"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8D8351-9A5A-4315-9E7D-1B1ADED41934}" type="datetimeFigureOut">
              <a:rPr lang="en-US" smtClean="0"/>
              <a:t>11/11/2017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9D011-D70A-4224-9D6C-1C98CA8B86DF}" type="slidenum">
              <a:rPr lang="en-US" smtClean="0"/>
              <a:t>‹#›</a:t>
            </a:fld>
            <a:endParaRPr lang="en-US"/>
          </a:p>
        </p:txBody>
      </p:sp>
    </p:spTree>
    <p:extLst>
      <p:ext uri="{BB962C8B-B14F-4D97-AF65-F5344CB8AC3E}">
        <p14:creationId xmlns:p14="http://schemas.microsoft.com/office/powerpoint/2010/main" val="2983812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1DF57F-E6F7-4A64-B61C-FFF9F13E2C1C}"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2669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3C7BA-B0F7-4643-AF15-4A92F1D5E6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DC04CF-6A6B-4F82-9C29-7EFFA1DEE7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70D09B-C9BF-4F88-93A4-799A6E061E40}"/>
              </a:ext>
            </a:extLst>
          </p:cNvPr>
          <p:cNvSpPr>
            <a:spLocks noGrp="1"/>
          </p:cNvSpPr>
          <p:nvPr>
            <p:ph type="dt" sz="half" idx="10"/>
          </p:nvPr>
        </p:nvSpPr>
        <p:spPr/>
        <p:txBody>
          <a:bodyPr/>
          <a:lstStyle/>
          <a:p>
            <a:fld id="{A9F483A1-18C4-49C6-AD46-68ED467C1542}" type="datetimeFigureOut">
              <a:rPr lang="en-US" smtClean="0"/>
              <a:t>11/11/2017</a:t>
            </a:fld>
            <a:endParaRPr lang="en-US"/>
          </a:p>
        </p:txBody>
      </p:sp>
      <p:sp>
        <p:nvSpPr>
          <p:cNvPr id="5" name="Footer Placeholder 4">
            <a:extLst>
              <a:ext uri="{FF2B5EF4-FFF2-40B4-BE49-F238E27FC236}">
                <a16:creationId xmlns:a16="http://schemas.microsoft.com/office/drawing/2014/main" id="{25F02E46-C05F-4BF7-A927-5C7D5D37F1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9A597-7217-4D0E-80FC-3D6BEFEF8892}"/>
              </a:ext>
            </a:extLst>
          </p:cNvPr>
          <p:cNvSpPr>
            <a:spLocks noGrp="1"/>
          </p:cNvSpPr>
          <p:nvPr>
            <p:ph type="sldNum" sz="quarter" idx="12"/>
          </p:nvPr>
        </p:nvSpPr>
        <p:spPr/>
        <p:txBody>
          <a:bodyPr/>
          <a:lstStyle/>
          <a:p>
            <a:fld id="{D9D885E6-6623-470C-8E92-D0C80AFA7B83}" type="slidenum">
              <a:rPr lang="en-US" smtClean="0"/>
              <a:t>‹#›</a:t>
            </a:fld>
            <a:endParaRPr lang="en-US"/>
          </a:p>
        </p:txBody>
      </p:sp>
    </p:spTree>
    <p:extLst>
      <p:ext uri="{BB962C8B-B14F-4D97-AF65-F5344CB8AC3E}">
        <p14:creationId xmlns:p14="http://schemas.microsoft.com/office/powerpoint/2010/main" val="2218699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ED82B-D26E-43C3-AFC1-A7BAC0A83B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4C7746-C9B6-4B3A-9FC6-A1DF175194E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78330-E537-4035-B385-979647966840}"/>
              </a:ext>
            </a:extLst>
          </p:cNvPr>
          <p:cNvSpPr>
            <a:spLocks noGrp="1"/>
          </p:cNvSpPr>
          <p:nvPr>
            <p:ph type="dt" sz="half" idx="10"/>
          </p:nvPr>
        </p:nvSpPr>
        <p:spPr/>
        <p:txBody>
          <a:bodyPr/>
          <a:lstStyle/>
          <a:p>
            <a:fld id="{A9F483A1-18C4-49C6-AD46-68ED467C1542}" type="datetimeFigureOut">
              <a:rPr lang="en-US" smtClean="0"/>
              <a:t>11/11/2017</a:t>
            </a:fld>
            <a:endParaRPr lang="en-US"/>
          </a:p>
        </p:txBody>
      </p:sp>
      <p:sp>
        <p:nvSpPr>
          <p:cNvPr id="5" name="Footer Placeholder 4">
            <a:extLst>
              <a:ext uri="{FF2B5EF4-FFF2-40B4-BE49-F238E27FC236}">
                <a16:creationId xmlns:a16="http://schemas.microsoft.com/office/drawing/2014/main" id="{6DD7DF46-D8EE-4045-82FF-8304B3E306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2A643E-0AE3-4720-905C-7950D98D21B5}"/>
              </a:ext>
            </a:extLst>
          </p:cNvPr>
          <p:cNvSpPr>
            <a:spLocks noGrp="1"/>
          </p:cNvSpPr>
          <p:nvPr>
            <p:ph type="sldNum" sz="quarter" idx="12"/>
          </p:nvPr>
        </p:nvSpPr>
        <p:spPr/>
        <p:txBody>
          <a:bodyPr/>
          <a:lstStyle/>
          <a:p>
            <a:fld id="{D9D885E6-6623-470C-8E92-D0C80AFA7B83}" type="slidenum">
              <a:rPr lang="en-US" smtClean="0"/>
              <a:t>‹#›</a:t>
            </a:fld>
            <a:endParaRPr lang="en-US"/>
          </a:p>
        </p:txBody>
      </p:sp>
    </p:spTree>
    <p:extLst>
      <p:ext uri="{BB962C8B-B14F-4D97-AF65-F5344CB8AC3E}">
        <p14:creationId xmlns:p14="http://schemas.microsoft.com/office/powerpoint/2010/main" val="2896275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A7FA2-FEE6-4922-83A7-3ED2EF90DD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092530-A974-4445-A23B-DBFDF2593A3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21E379-F1A4-482D-8CAD-81F277875ED5}"/>
              </a:ext>
            </a:extLst>
          </p:cNvPr>
          <p:cNvSpPr>
            <a:spLocks noGrp="1"/>
          </p:cNvSpPr>
          <p:nvPr>
            <p:ph type="dt" sz="half" idx="10"/>
          </p:nvPr>
        </p:nvSpPr>
        <p:spPr/>
        <p:txBody>
          <a:bodyPr/>
          <a:lstStyle/>
          <a:p>
            <a:fld id="{A9F483A1-18C4-49C6-AD46-68ED467C1542}" type="datetimeFigureOut">
              <a:rPr lang="en-US" smtClean="0"/>
              <a:t>11/11/2017</a:t>
            </a:fld>
            <a:endParaRPr lang="en-US"/>
          </a:p>
        </p:txBody>
      </p:sp>
      <p:sp>
        <p:nvSpPr>
          <p:cNvPr id="5" name="Footer Placeholder 4">
            <a:extLst>
              <a:ext uri="{FF2B5EF4-FFF2-40B4-BE49-F238E27FC236}">
                <a16:creationId xmlns:a16="http://schemas.microsoft.com/office/drawing/2014/main" id="{669C2E7F-2B60-43F6-AB44-2569E1DC0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5AF5C-F115-4FA4-A584-789FE596E466}"/>
              </a:ext>
            </a:extLst>
          </p:cNvPr>
          <p:cNvSpPr>
            <a:spLocks noGrp="1"/>
          </p:cNvSpPr>
          <p:nvPr>
            <p:ph type="sldNum" sz="quarter" idx="12"/>
          </p:nvPr>
        </p:nvSpPr>
        <p:spPr/>
        <p:txBody>
          <a:bodyPr/>
          <a:lstStyle/>
          <a:p>
            <a:fld id="{D9D885E6-6623-470C-8E92-D0C80AFA7B83}" type="slidenum">
              <a:rPr lang="en-US" smtClean="0"/>
              <a:t>‹#›</a:t>
            </a:fld>
            <a:endParaRPr lang="en-US"/>
          </a:p>
        </p:txBody>
      </p:sp>
    </p:spTree>
    <p:extLst>
      <p:ext uri="{BB962C8B-B14F-4D97-AF65-F5344CB8AC3E}">
        <p14:creationId xmlns:p14="http://schemas.microsoft.com/office/powerpoint/2010/main" val="1662362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spTree>
    <p:extLst>
      <p:ext uri="{BB962C8B-B14F-4D97-AF65-F5344CB8AC3E}">
        <p14:creationId xmlns:p14="http://schemas.microsoft.com/office/powerpoint/2010/main" val="495076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2">
    <p:spTree>
      <p:nvGrpSpPr>
        <p:cNvPr id="1" name=""/>
        <p:cNvGrpSpPr/>
        <p:nvPr/>
      </p:nvGrpSpPr>
      <p:grpSpPr>
        <a:xfrm>
          <a:off x="0" y="0"/>
          <a:ext cx="0" cy="0"/>
          <a:chOff x="0" y="0"/>
          <a:chExt cx="0" cy="0"/>
        </a:xfrm>
      </p:grpSpPr>
      <p:sp>
        <p:nvSpPr>
          <p:cNvPr id="3" name="Text Placeholder 3"/>
          <p:cNvSpPr>
            <a:spLocks noGrp="1"/>
          </p:cNvSpPr>
          <p:nvPr>
            <p:ph type="body" sz="quarter" idx="11" hasCustomPrompt="1"/>
          </p:nvPr>
        </p:nvSpPr>
        <p:spPr>
          <a:xfrm>
            <a:off x="4625349" y="4305781"/>
            <a:ext cx="3028527" cy="354275"/>
          </a:xfrm>
        </p:spPr>
        <p:txBody>
          <a:bodyPr>
            <a:normAutofit/>
          </a:bodyPr>
          <a:lstStyle>
            <a:lvl1pPr>
              <a:defRPr sz="2133"/>
            </a:lvl1pPr>
          </a:lstStyle>
          <a:p>
            <a:pPr lvl="0"/>
            <a:r>
              <a:rPr lang="en-US" dirty="0"/>
              <a:t>Add Your Subtitle</a:t>
            </a:r>
          </a:p>
        </p:txBody>
      </p:sp>
    </p:spTree>
    <p:extLst>
      <p:ext uri="{BB962C8B-B14F-4D97-AF65-F5344CB8AC3E}">
        <p14:creationId xmlns:p14="http://schemas.microsoft.com/office/powerpoint/2010/main" val="3911012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3">
    <p:spTree>
      <p:nvGrpSpPr>
        <p:cNvPr id="1" name=""/>
        <p:cNvGrpSpPr/>
        <p:nvPr/>
      </p:nvGrpSpPr>
      <p:grpSpPr>
        <a:xfrm>
          <a:off x="0" y="0"/>
          <a:ext cx="0" cy="0"/>
          <a:chOff x="0" y="0"/>
          <a:chExt cx="0" cy="0"/>
        </a:xfrm>
      </p:grpSpPr>
      <p:sp>
        <p:nvSpPr>
          <p:cNvPr id="4" name="Text Placeholder 3"/>
          <p:cNvSpPr>
            <a:spLocks noGrp="1"/>
          </p:cNvSpPr>
          <p:nvPr>
            <p:ph type="body" sz="quarter" idx="11" hasCustomPrompt="1"/>
          </p:nvPr>
        </p:nvSpPr>
        <p:spPr>
          <a:xfrm>
            <a:off x="4625349" y="4305781"/>
            <a:ext cx="3028527" cy="354275"/>
          </a:xfrm>
        </p:spPr>
        <p:txBody>
          <a:bodyPr>
            <a:normAutofit/>
          </a:bodyPr>
          <a:lstStyle>
            <a:lvl1pPr>
              <a:defRPr sz="2133"/>
            </a:lvl1pPr>
          </a:lstStyle>
          <a:p>
            <a:pPr lvl="0"/>
            <a:r>
              <a:rPr lang="en-US" dirty="0"/>
              <a:t>Add Your Subtitle</a:t>
            </a:r>
          </a:p>
        </p:txBody>
      </p:sp>
      <p:sp>
        <p:nvSpPr>
          <p:cNvPr id="5" name="Title 1"/>
          <p:cNvSpPr>
            <a:spLocks noGrp="1"/>
          </p:cNvSpPr>
          <p:nvPr>
            <p:ph type="title" hasCustomPrompt="1"/>
          </p:nvPr>
        </p:nvSpPr>
        <p:spPr>
          <a:xfrm>
            <a:off x="4104640" y="1828800"/>
            <a:ext cx="3969173" cy="2316480"/>
          </a:xfrm>
        </p:spPr>
        <p:txBody>
          <a:bodyPr/>
          <a:lstStyle/>
          <a:p>
            <a:r>
              <a:rPr lang="en-US" dirty="0"/>
              <a:t>Add Your Title</a:t>
            </a:r>
          </a:p>
        </p:txBody>
      </p:sp>
    </p:spTree>
    <p:extLst>
      <p:ext uri="{BB962C8B-B14F-4D97-AF65-F5344CB8AC3E}">
        <p14:creationId xmlns:p14="http://schemas.microsoft.com/office/powerpoint/2010/main" val="4071661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7" name="Text Placeholder 6"/>
          <p:cNvSpPr>
            <a:spLocks noGrp="1"/>
          </p:cNvSpPr>
          <p:nvPr>
            <p:ph type="body" sz="quarter" idx="10" hasCustomPrompt="1"/>
          </p:nvPr>
        </p:nvSpPr>
        <p:spPr>
          <a:xfrm>
            <a:off x="353491" y="335769"/>
            <a:ext cx="11391476" cy="4554583"/>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Tree>
    <p:extLst>
      <p:ext uri="{BB962C8B-B14F-4D97-AF65-F5344CB8AC3E}">
        <p14:creationId xmlns:p14="http://schemas.microsoft.com/office/powerpoint/2010/main" val="353376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5" name="Text Placeholder 6"/>
          <p:cNvSpPr>
            <a:spLocks noGrp="1"/>
          </p:cNvSpPr>
          <p:nvPr>
            <p:ph type="body" sz="quarter" idx="10" hasCustomPrompt="1"/>
          </p:nvPr>
        </p:nvSpPr>
        <p:spPr>
          <a:xfrm>
            <a:off x="353491" y="335769"/>
            <a:ext cx="11391476" cy="4554583"/>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Tree>
    <p:extLst>
      <p:ext uri="{BB962C8B-B14F-4D97-AF65-F5344CB8AC3E}">
        <p14:creationId xmlns:p14="http://schemas.microsoft.com/office/powerpoint/2010/main" val="1259436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5166123" y="5161285"/>
            <a:ext cx="1983620" cy="1214121"/>
          </a:xfrm>
        </p:spPr>
        <p:txBody>
          <a:bodyPr>
            <a:normAutofit/>
          </a:bodyPr>
          <a:lstStyle>
            <a:lvl1pPr>
              <a:defRPr sz="2133"/>
            </a:lvl1pPr>
          </a:lstStyle>
          <a:p>
            <a:r>
              <a:rPr lang="en-US" dirty="0"/>
              <a:t>Add Your Title</a:t>
            </a:r>
          </a:p>
        </p:txBody>
      </p:sp>
      <p:sp>
        <p:nvSpPr>
          <p:cNvPr id="6" name="Text Placeholder 6"/>
          <p:cNvSpPr>
            <a:spLocks noGrp="1"/>
          </p:cNvSpPr>
          <p:nvPr>
            <p:ph type="body" sz="quarter" idx="10" hasCustomPrompt="1"/>
          </p:nvPr>
        </p:nvSpPr>
        <p:spPr>
          <a:xfrm>
            <a:off x="353491" y="335769"/>
            <a:ext cx="11391476" cy="4554583"/>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Tree>
    <p:extLst>
      <p:ext uri="{BB962C8B-B14F-4D97-AF65-F5344CB8AC3E}">
        <p14:creationId xmlns:p14="http://schemas.microsoft.com/office/powerpoint/2010/main" val="979752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criptur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702323" y="561832"/>
            <a:ext cx="10880084" cy="4486813"/>
          </a:xfrm>
        </p:spPr>
        <p:txBody>
          <a:bodyPr anchor="ctr"/>
          <a:lstStyle>
            <a:lvl1pPr marL="0" indent="0">
              <a:buFont typeface="Arial"/>
              <a:buNone/>
              <a:defRPr/>
            </a:lvl1pPr>
            <a:lvl2pPr marL="609555" indent="0">
              <a:buNone/>
              <a:defRPr/>
            </a:lvl2pPr>
            <a:lvl3pPr marL="1219110" indent="0">
              <a:buFont typeface="Arial"/>
              <a:buNone/>
              <a:defRPr/>
            </a:lvl3pPr>
            <a:lvl4pPr marL="1828664" indent="0">
              <a:buFont typeface="Arial"/>
              <a:buNone/>
              <a:defRPr/>
            </a:lvl4pPr>
            <a:lvl5pPr marL="2438218" indent="0">
              <a:buFont typeface="Arial"/>
              <a:buNone/>
              <a:defRPr/>
            </a:lvl5pPr>
          </a:lstStyle>
          <a:p>
            <a:pPr lvl="0"/>
            <a:r>
              <a:rPr lang="en-US" dirty="0"/>
              <a:t>Add Your Scripture Here</a:t>
            </a:r>
          </a:p>
        </p:txBody>
      </p:sp>
      <p:sp>
        <p:nvSpPr>
          <p:cNvPr id="10" name="Text Placeholder 9"/>
          <p:cNvSpPr>
            <a:spLocks noGrp="1"/>
          </p:cNvSpPr>
          <p:nvPr>
            <p:ph type="body" sz="quarter" idx="14" hasCustomPrompt="1"/>
          </p:nvPr>
        </p:nvSpPr>
        <p:spPr>
          <a:xfrm>
            <a:off x="702733" y="5361520"/>
            <a:ext cx="10879667" cy="990253"/>
          </a:xfrm>
        </p:spPr>
        <p:txBody>
          <a:bodyPr>
            <a:normAutofit/>
          </a:bodyPr>
          <a:lstStyle>
            <a:lvl1pPr>
              <a:defRPr sz="1867" baseline="0"/>
            </a:lvl1pPr>
          </a:lstStyle>
          <a:p>
            <a:pPr lvl="0"/>
            <a:r>
              <a:rPr lang="en-US" dirty="0"/>
              <a:t>Add Verse Here</a:t>
            </a:r>
          </a:p>
        </p:txBody>
      </p:sp>
    </p:spTree>
    <p:extLst>
      <p:ext uri="{BB962C8B-B14F-4D97-AF65-F5344CB8AC3E}">
        <p14:creationId xmlns:p14="http://schemas.microsoft.com/office/powerpoint/2010/main" val="1335473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groun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702323" y="561829"/>
            <a:ext cx="10880084" cy="5805547"/>
          </a:xfrm>
        </p:spPr>
        <p:txBody>
          <a:bodyPr anchor="ctr"/>
          <a:lstStyle>
            <a:lvl1pPr marL="0" indent="0">
              <a:buFont typeface="Arial"/>
              <a:buNone/>
              <a:defRPr/>
            </a:lvl1pPr>
            <a:lvl2pPr marL="609555" indent="0">
              <a:buNone/>
              <a:defRPr/>
            </a:lvl2pPr>
            <a:lvl3pPr marL="1219110" indent="0">
              <a:buFont typeface="Arial"/>
              <a:buNone/>
              <a:defRPr/>
            </a:lvl3pPr>
            <a:lvl4pPr marL="1828664" indent="0">
              <a:buFont typeface="Arial"/>
              <a:buNone/>
              <a:defRPr/>
            </a:lvl4pPr>
            <a:lvl5pPr marL="2438218" indent="0">
              <a:buFont typeface="Arial"/>
              <a:buNone/>
              <a:defRPr/>
            </a:lvl5pPr>
          </a:lstStyle>
          <a:p>
            <a:pPr lvl="0"/>
            <a:r>
              <a:rPr lang="en-US" dirty="0"/>
              <a:t>Add Your Text Here</a:t>
            </a:r>
          </a:p>
        </p:txBody>
      </p:sp>
    </p:spTree>
    <p:extLst>
      <p:ext uri="{BB962C8B-B14F-4D97-AF65-F5344CB8AC3E}">
        <p14:creationId xmlns:p14="http://schemas.microsoft.com/office/powerpoint/2010/main" val="419364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BEF4E-0736-444B-AE77-5A2448ED40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189C79-F6A8-4083-A95E-408EF484B5C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11D7-740C-4054-A532-8809A16D819C}"/>
              </a:ext>
            </a:extLst>
          </p:cNvPr>
          <p:cNvSpPr>
            <a:spLocks noGrp="1"/>
          </p:cNvSpPr>
          <p:nvPr>
            <p:ph type="dt" sz="half" idx="10"/>
          </p:nvPr>
        </p:nvSpPr>
        <p:spPr/>
        <p:txBody>
          <a:bodyPr/>
          <a:lstStyle/>
          <a:p>
            <a:fld id="{A9F483A1-18C4-49C6-AD46-68ED467C1542}" type="datetimeFigureOut">
              <a:rPr lang="en-US" smtClean="0"/>
              <a:t>11/11/2017</a:t>
            </a:fld>
            <a:endParaRPr lang="en-US"/>
          </a:p>
        </p:txBody>
      </p:sp>
      <p:sp>
        <p:nvSpPr>
          <p:cNvPr id="5" name="Footer Placeholder 4">
            <a:extLst>
              <a:ext uri="{FF2B5EF4-FFF2-40B4-BE49-F238E27FC236}">
                <a16:creationId xmlns:a16="http://schemas.microsoft.com/office/drawing/2014/main" id="{70BAAEF2-8B9D-42B7-A1AD-9DF92C5C6A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4546FA-0F20-4B56-94AA-542133BE6054}"/>
              </a:ext>
            </a:extLst>
          </p:cNvPr>
          <p:cNvSpPr>
            <a:spLocks noGrp="1"/>
          </p:cNvSpPr>
          <p:nvPr>
            <p:ph type="sldNum" sz="quarter" idx="12"/>
          </p:nvPr>
        </p:nvSpPr>
        <p:spPr/>
        <p:txBody>
          <a:bodyPr/>
          <a:lstStyle/>
          <a:p>
            <a:fld id="{D9D885E6-6623-470C-8E92-D0C80AFA7B83}" type="slidenum">
              <a:rPr lang="en-US" smtClean="0"/>
              <a:t>‹#›</a:t>
            </a:fld>
            <a:endParaRPr lang="en-US"/>
          </a:p>
        </p:txBody>
      </p:sp>
    </p:spTree>
    <p:extLst>
      <p:ext uri="{BB962C8B-B14F-4D97-AF65-F5344CB8AC3E}">
        <p14:creationId xmlns:p14="http://schemas.microsoft.com/office/powerpoint/2010/main" val="3347282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11/11/2017</a:t>
            </a:fld>
            <a:endParaRPr lang="en-US" dirty="0">
              <a:solidFill>
                <a:prstClr val="white">
                  <a:tint val="75000"/>
                  <a:alpha val="60000"/>
                </a:prstClr>
              </a:solidFill>
            </a:endParaRPr>
          </a:p>
        </p:txBody>
      </p:sp>
      <p:sp>
        <p:nvSpPr>
          <p:cNvPr id="5" name="Footer Placeholder 2"/>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3"/>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5798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DE8CA-7045-437D-AB93-2F8D67CC89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6C0F9E-0E7B-45FF-91FA-A163C73A5D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582E268-1FB0-4841-9359-87C7FF71FF3C}"/>
              </a:ext>
            </a:extLst>
          </p:cNvPr>
          <p:cNvSpPr>
            <a:spLocks noGrp="1"/>
          </p:cNvSpPr>
          <p:nvPr>
            <p:ph type="dt" sz="half" idx="10"/>
          </p:nvPr>
        </p:nvSpPr>
        <p:spPr/>
        <p:txBody>
          <a:bodyPr/>
          <a:lstStyle/>
          <a:p>
            <a:fld id="{A9F483A1-18C4-49C6-AD46-68ED467C1542}" type="datetimeFigureOut">
              <a:rPr lang="en-US" smtClean="0"/>
              <a:t>11/11/2017</a:t>
            </a:fld>
            <a:endParaRPr lang="en-US"/>
          </a:p>
        </p:txBody>
      </p:sp>
      <p:sp>
        <p:nvSpPr>
          <p:cNvPr id="5" name="Footer Placeholder 4">
            <a:extLst>
              <a:ext uri="{FF2B5EF4-FFF2-40B4-BE49-F238E27FC236}">
                <a16:creationId xmlns:a16="http://schemas.microsoft.com/office/drawing/2014/main" id="{4382055E-B961-4544-9B5B-0942CF1630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125738-7DEF-4862-AFEB-4CC501D22674}"/>
              </a:ext>
            </a:extLst>
          </p:cNvPr>
          <p:cNvSpPr>
            <a:spLocks noGrp="1"/>
          </p:cNvSpPr>
          <p:nvPr>
            <p:ph type="sldNum" sz="quarter" idx="12"/>
          </p:nvPr>
        </p:nvSpPr>
        <p:spPr/>
        <p:txBody>
          <a:bodyPr/>
          <a:lstStyle/>
          <a:p>
            <a:fld id="{D9D885E6-6623-470C-8E92-D0C80AFA7B83}" type="slidenum">
              <a:rPr lang="en-US" smtClean="0"/>
              <a:t>‹#›</a:t>
            </a:fld>
            <a:endParaRPr lang="en-US"/>
          </a:p>
        </p:txBody>
      </p:sp>
    </p:spTree>
    <p:extLst>
      <p:ext uri="{BB962C8B-B14F-4D97-AF65-F5344CB8AC3E}">
        <p14:creationId xmlns:p14="http://schemas.microsoft.com/office/powerpoint/2010/main" val="359036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68A4-469F-4812-B8C5-329C1F783F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F2478D-E5FD-4821-8922-436A3561EA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9C21BF-D14D-400B-9686-BB608F9C13C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22AAA0-8302-48CC-AB27-073852EF757D}"/>
              </a:ext>
            </a:extLst>
          </p:cNvPr>
          <p:cNvSpPr>
            <a:spLocks noGrp="1"/>
          </p:cNvSpPr>
          <p:nvPr>
            <p:ph type="dt" sz="half" idx="10"/>
          </p:nvPr>
        </p:nvSpPr>
        <p:spPr/>
        <p:txBody>
          <a:bodyPr/>
          <a:lstStyle/>
          <a:p>
            <a:fld id="{A9F483A1-18C4-49C6-AD46-68ED467C1542}" type="datetimeFigureOut">
              <a:rPr lang="en-US" smtClean="0"/>
              <a:t>11/11/2017</a:t>
            </a:fld>
            <a:endParaRPr lang="en-US"/>
          </a:p>
        </p:txBody>
      </p:sp>
      <p:sp>
        <p:nvSpPr>
          <p:cNvPr id="6" name="Footer Placeholder 5">
            <a:extLst>
              <a:ext uri="{FF2B5EF4-FFF2-40B4-BE49-F238E27FC236}">
                <a16:creationId xmlns:a16="http://schemas.microsoft.com/office/drawing/2014/main" id="{2C7ADC1C-82B1-41D0-A8FC-2DBF18B6D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00B19A-00F1-485F-9442-E4193D588407}"/>
              </a:ext>
            </a:extLst>
          </p:cNvPr>
          <p:cNvSpPr>
            <a:spLocks noGrp="1"/>
          </p:cNvSpPr>
          <p:nvPr>
            <p:ph type="sldNum" sz="quarter" idx="12"/>
          </p:nvPr>
        </p:nvSpPr>
        <p:spPr/>
        <p:txBody>
          <a:bodyPr/>
          <a:lstStyle/>
          <a:p>
            <a:fld id="{D9D885E6-6623-470C-8E92-D0C80AFA7B83}" type="slidenum">
              <a:rPr lang="en-US" smtClean="0"/>
              <a:t>‹#›</a:t>
            </a:fld>
            <a:endParaRPr lang="en-US"/>
          </a:p>
        </p:txBody>
      </p:sp>
    </p:spTree>
    <p:extLst>
      <p:ext uri="{BB962C8B-B14F-4D97-AF65-F5344CB8AC3E}">
        <p14:creationId xmlns:p14="http://schemas.microsoft.com/office/powerpoint/2010/main" val="96797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D8B5-6E3C-4468-9021-CD890C33D1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7CD2B7-68C4-4765-8972-CBED352447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775E46D-76C4-4941-8AA4-F7A352A8288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6517D8-8F9B-40EC-8C33-6FB23AEBB9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31DC127-B11F-46AA-BA3B-B51F3A7A670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D74448-5DDE-4DEB-898B-46BCEB3489F1}"/>
              </a:ext>
            </a:extLst>
          </p:cNvPr>
          <p:cNvSpPr>
            <a:spLocks noGrp="1"/>
          </p:cNvSpPr>
          <p:nvPr>
            <p:ph type="dt" sz="half" idx="10"/>
          </p:nvPr>
        </p:nvSpPr>
        <p:spPr/>
        <p:txBody>
          <a:bodyPr/>
          <a:lstStyle/>
          <a:p>
            <a:fld id="{A9F483A1-18C4-49C6-AD46-68ED467C1542}" type="datetimeFigureOut">
              <a:rPr lang="en-US" smtClean="0"/>
              <a:t>11/11/2017</a:t>
            </a:fld>
            <a:endParaRPr lang="en-US"/>
          </a:p>
        </p:txBody>
      </p:sp>
      <p:sp>
        <p:nvSpPr>
          <p:cNvPr id="8" name="Footer Placeholder 7">
            <a:extLst>
              <a:ext uri="{FF2B5EF4-FFF2-40B4-BE49-F238E27FC236}">
                <a16:creationId xmlns:a16="http://schemas.microsoft.com/office/drawing/2014/main" id="{B42AD8A4-925B-4812-82A7-AA20CC7EDA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EAAFCB-A2F4-45B2-A2A6-ACCC847494C8}"/>
              </a:ext>
            </a:extLst>
          </p:cNvPr>
          <p:cNvSpPr>
            <a:spLocks noGrp="1"/>
          </p:cNvSpPr>
          <p:nvPr>
            <p:ph type="sldNum" sz="quarter" idx="12"/>
          </p:nvPr>
        </p:nvSpPr>
        <p:spPr/>
        <p:txBody>
          <a:bodyPr/>
          <a:lstStyle/>
          <a:p>
            <a:fld id="{D9D885E6-6623-470C-8E92-D0C80AFA7B83}" type="slidenum">
              <a:rPr lang="en-US" smtClean="0"/>
              <a:t>‹#›</a:t>
            </a:fld>
            <a:endParaRPr lang="en-US"/>
          </a:p>
        </p:txBody>
      </p:sp>
    </p:spTree>
    <p:extLst>
      <p:ext uri="{BB962C8B-B14F-4D97-AF65-F5344CB8AC3E}">
        <p14:creationId xmlns:p14="http://schemas.microsoft.com/office/powerpoint/2010/main" val="333264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DCBB9-26EC-4BEA-A391-D711692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18A766-F99D-4791-8170-E80D57981517}"/>
              </a:ext>
            </a:extLst>
          </p:cNvPr>
          <p:cNvSpPr>
            <a:spLocks noGrp="1"/>
          </p:cNvSpPr>
          <p:nvPr>
            <p:ph type="dt" sz="half" idx="10"/>
          </p:nvPr>
        </p:nvSpPr>
        <p:spPr/>
        <p:txBody>
          <a:bodyPr/>
          <a:lstStyle/>
          <a:p>
            <a:fld id="{A9F483A1-18C4-49C6-AD46-68ED467C1542}" type="datetimeFigureOut">
              <a:rPr lang="en-US" smtClean="0"/>
              <a:t>11/11/2017</a:t>
            </a:fld>
            <a:endParaRPr lang="en-US"/>
          </a:p>
        </p:txBody>
      </p:sp>
      <p:sp>
        <p:nvSpPr>
          <p:cNvPr id="4" name="Footer Placeholder 3">
            <a:extLst>
              <a:ext uri="{FF2B5EF4-FFF2-40B4-BE49-F238E27FC236}">
                <a16:creationId xmlns:a16="http://schemas.microsoft.com/office/drawing/2014/main" id="{A8380FC3-9C42-45DC-86B1-0F09056CF4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4484A9-6F79-432B-8E4B-09392C7F2ED2}"/>
              </a:ext>
            </a:extLst>
          </p:cNvPr>
          <p:cNvSpPr>
            <a:spLocks noGrp="1"/>
          </p:cNvSpPr>
          <p:nvPr>
            <p:ph type="sldNum" sz="quarter" idx="12"/>
          </p:nvPr>
        </p:nvSpPr>
        <p:spPr/>
        <p:txBody>
          <a:bodyPr/>
          <a:lstStyle/>
          <a:p>
            <a:fld id="{D9D885E6-6623-470C-8E92-D0C80AFA7B83}" type="slidenum">
              <a:rPr lang="en-US" smtClean="0"/>
              <a:t>‹#›</a:t>
            </a:fld>
            <a:endParaRPr lang="en-US"/>
          </a:p>
        </p:txBody>
      </p:sp>
    </p:spTree>
    <p:extLst>
      <p:ext uri="{BB962C8B-B14F-4D97-AF65-F5344CB8AC3E}">
        <p14:creationId xmlns:p14="http://schemas.microsoft.com/office/powerpoint/2010/main" val="57013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B54D1D-030C-4029-BF09-FBB06EB800D6}"/>
              </a:ext>
            </a:extLst>
          </p:cNvPr>
          <p:cNvSpPr>
            <a:spLocks noGrp="1"/>
          </p:cNvSpPr>
          <p:nvPr>
            <p:ph type="dt" sz="half" idx="10"/>
          </p:nvPr>
        </p:nvSpPr>
        <p:spPr/>
        <p:txBody>
          <a:bodyPr/>
          <a:lstStyle/>
          <a:p>
            <a:fld id="{A9F483A1-18C4-49C6-AD46-68ED467C1542}" type="datetimeFigureOut">
              <a:rPr lang="en-US" smtClean="0"/>
              <a:t>11/11/2017</a:t>
            </a:fld>
            <a:endParaRPr lang="en-US"/>
          </a:p>
        </p:txBody>
      </p:sp>
      <p:sp>
        <p:nvSpPr>
          <p:cNvPr id="3" name="Footer Placeholder 2">
            <a:extLst>
              <a:ext uri="{FF2B5EF4-FFF2-40B4-BE49-F238E27FC236}">
                <a16:creationId xmlns:a16="http://schemas.microsoft.com/office/drawing/2014/main" id="{E9A33F6D-D9DC-4870-85F3-48FB17822A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164F49-C447-471D-8DBC-EFD282367216}"/>
              </a:ext>
            </a:extLst>
          </p:cNvPr>
          <p:cNvSpPr>
            <a:spLocks noGrp="1"/>
          </p:cNvSpPr>
          <p:nvPr>
            <p:ph type="sldNum" sz="quarter" idx="12"/>
          </p:nvPr>
        </p:nvSpPr>
        <p:spPr/>
        <p:txBody>
          <a:bodyPr/>
          <a:lstStyle/>
          <a:p>
            <a:fld id="{D9D885E6-6623-470C-8E92-D0C80AFA7B83}" type="slidenum">
              <a:rPr lang="en-US" smtClean="0"/>
              <a:t>‹#›</a:t>
            </a:fld>
            <a:endParaRPr lang="en-US"/>
          </a:p>
        </p:txBody>
      </p:sp>
    </p:spTree>
    <p:extLst>
      <p:ext uri="{BB962C8B-B14F-4D97-AF65-F5344CB8AC3E}">
        <p14:creationId xmlns:p14="http://schemas.microsoft.com/office/powerpoint/2010/main" val="1440256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7AF77-1FD4-429E-A1A2-230016E434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D0857C-5F59-47DC-A144-318F41C41B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1F1A61-D8ED-4BCA-9DFF-6896F10C61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0D8072E-1740-4AEE-BED3-9BF12A730914}"/>
              </a:ext>
            </a:extLst>
          </p:cNvPr>
          <p:cNvSpPr>
            <a:spLocks noGrp="1"/>
          </p:cNvSpPr>
          <p:nvPr>
            <p:ph type="dt" sz="half" idx="10"/>
          </p:nvPr>
        </p:nvSpPr>
        <p:spPr/>
        <p:txBody>
          <a:bodyPr/>
          <a:lstStyle/>
          <a:p>
            <a:fld id="{A9F483A1-18C4-49C6-AD46-68ED467C1542}" type="datetimeFigureOut">
              <a:rPr lang="en-US" smtClean="0"/>
              <a:t>11/11/2017</a:t>
            </a:fld>
            <a:endParaRPr lang="en-US"/>
          </a:p>
        </p:txBody>
      </p:sp>
      <p:sp>
        <p:nvSpPr>
          <p:cNvPr id="6" name="Footer Placeholder 5">
            <a:extLst>
              <a:ext uri="{FF2B5EF4-FFF2-40B4-BE49-F238E27FC236}">
                <a16:creationId xmlns:a16="http://schemas.microsoft.com/office/drawing/2014/main" id="{8C232E86-0E8A-429C-B9F1-BDEB89DA4A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3349D3-CCD6-493C-AE0B-66A64CF19F69}"/>
              </a:ext>
            </a:extLst>
          </p:cNvPr>
          <p:cNvSpPr>
            <a:spLocks noGrp="1"/>
          </p:cNvSpPr>
          <p:nvPr>
            <p:ph type="sldNum" sz="quarter" idx="12"/>
          </p:nvPr>
        </p:nvSpPr>
        <p:spPr/>
        <p:txBody>
          <a:bodyPr/>
          <a:lstStyle/>
          <a:p>
            <a:fld id="{D9D885E6-6623-470C-8E92-D0C80AFA7B83}" type="slidenum">
              <a:rPr lang="en-US" smtClean="0"/>
              <a:t>‹#›</a:t>
            </a:fld>
            <a:endParaRPr lang="en-US"/>
          </a:p>
        </p:txBody>
      </p:sp>
    </p:spTree>
    <p:extLst>
      <p:ext uri="{BB962C8B-B14F-4D97-AF65-F5344CB8AC3E}">
        <p14:creationId xmlns:p14="http://schemas.microsoft.com/office/powerpoint/2010/main" val="228140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8131C-55BC-4948-A183-08D36B5BD4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D7C600-52AB-44F6-BB35-50FB145187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4D5275-B8BE-4323-A64E-12217BCEF4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282B2E-29B1-440D-9673-349F11B16B74}"/>
              </a:ext>
            </a:extLst>
          </p:cNvPr>
          <p:cNvSpPr>
            <a:spLocks noGrp="1"/>
          </p:cNvSpPr>
          <p:nvPr>
            <p:ph type="dt" sz="half" idx="10"/>
          </p:nvPr>
        </p:nvSpPr>
        <p:spPr/>
        <p:txBody>
          <a:bodyPr/>
          <a:lstStyle/>
          <a:p>
            <a:fld id="{A9F483A1-18C4-49C6-AD46-68ED467C1542}" type="datetimeFigureOut">
              <a:rPr lang="en-US" smtClean="0"/>
              <a:t>11/11/2017</a:t>
            </a:fld>
            <a:endParaRPr lang="en-US"/>
          </a:p>
        </p:txBody>
      </p:sp>
      <p:sp>
        <p:nvSpPr>
          <p:cNvPr id="6" name="Footer Placeholder 5">
            <a:extLst>
              <a:ext uri="{FF2B5EF4-FFF2-40B4-BE49-F238E27FC236}">
                <a16:creationId xmlns:a16="http://schemas.microsoft.com/office/drawing/2014/main" id="{675FAE35-7EE7-440B-9040-4688479013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9E399C-4545-4578-AD32-B982D75A1A89}"/>
              </a:ext>
            </a:extLst>
          </p:cNvPr>
          <p:cNvSpPr>
            <a:spLocks noGrp="1"/>
          </p:cNvSpPr>
          <p:nvPr>
            <p:ph type="sldNum" sz="quarter" idx="12"/>
          </p:nvPr>
        </p:nvSpPr>
        <p:spPr/>
        <p:txBody>
          <a:bodyPr/>
          <a:lstStyle/>
          <a:p>
            <a:fld id="{D9D885E6-6623-470C-8E92-D0C80AFA7B83}" type="slidenum">
              <a:rPr lang="en-US" smtClean="0"/>
              <a:t>‹#›</a:t>
            </a:fld>
            <a:endParaRPr lang="en-US"/>
          </a:p>
        </p:txBody>
      </p:sp>
    </p:spTree>
    <p:extLst>
      <p:ext uri="{BB962C8B-B14F-4D97-AF65-F5344CB8AC3E}">
        <p14:creationId xmlns:p14="http://schemas.microsoft.com/office/powerpoint/2010/main" val="2383152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A774D8-5760-4D09-A8C3-AA7B9DEB8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D931DE-B95A-42D5-B636-BC529AC543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0E626-0602-4497-A2E4-65C5D50A6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483A1-18C4-49C6-AD46-68ED467C1542}" type="datetimeFigureOut">
              <a:rPr lang="en-US" smtClean="0"/>
              <a:t>11/11/2017</a:t>
            </a:fld>
            <a:endParaRPr lang="en-US"/>
          </a:p>
        </p:txBody>
      </p:sp>
      <p:sp>
        <p:nvSpPr>
          <p:cNvPr id="5" name="Footer Placeholder 4">
            <a:extLst>
              <a:ext uri="{FF2B5EF4-FFF2-40B4-BE49-F238E27FC236}">
                <a16:creationId xmlns:a16="http://schemas.microsoft.com/office/drawing/2014/main" id="{D03E1D02-891C-4E4A-BBA2-DF5D81E5AC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FC62C7-A555-4C4D-8BFA-56883DC26D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885E6-6623-470C-8E92-D0C80AFA7B83}" type="slidenum">
              <a:rPr lang="en-US" smtClean="0"/>
              <a:t>‹#›</a:t>
            </a:fld>
            <a:endParaRPr lang="en-US"/>
          </a:p>
        </p:txBody>
      </p:sp>
    </p:spTree>
    <p:extLst>
      <p:ext uri="{BB962C8B-B14F-4D97-AF65-F5344CB8AC3E}">
        <p14:creationId xmlns:p14="http://schemas.microsoft.com/office/powerpoint/2010/main" val="2821384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68579" tIns="34289" rIns="68579" bIns="34289"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68579" tIns="34289" rIns="68579" bIns="34289"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68579" tIns="34289" rIns="68579" bIns="34289" rtlCol="0" anchor="ctr"/>
          <a:lstStyle>
            <a:lvl1pPr algn="l">
              <a:defRPr sz="1600">
                <a:solidFill>
                  <a:schemeClr val="tx1">
                    <a:tint val="75000"/>
                  </a:schemeClr>
                </a:solidFill>
              </a:defRPr>
            </a:lvl1pPr>
          </a:lstStyle>
          <a:p>
            <a:pPr defTabSz="457178"/>
            <a:fld id="{6BFECD78-3C8E-49F2-8FAB-59489D168ABB}" type="datetimeFigureOut">
              <a:rPr lang="en-US" smtClean="0">
                <a:solidFill>
                  <a:prstClr val="white">
                    <a:tint val="75000"/>
                  </a:prstClr>
                </a:solidFill>
              </a:rPr>
              <a:pPr defTabSz="457178"/>
              <a:t>11/11/2017</a:t>
            </a:fld>
            <a:endParaRPr lang="en-US">
              <a:solidFill>
                <a:prstClr val="white">
                  <a:tint val="75000"/>
                </a:prstClr>
              </a:solidFill>
            </a:endParaRP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68579" tIns="34289" rIns="68579" bIns="34289" rtlCol="0" anchor="ctr"/>
          <a:lstStyle>
            <a:lvl1pPr algn="ctr">
              <a:defRPr sz="1600">
                <a:solidFill>
                  <a:schemeClr val="tx1">
                    <a:tint val="75000"/>
                  </a:schemeClr>
                </a:solidFill>
              </a:defRPr>
            </a:lvl1pPr>
          </a:lstStyle>
          <a:p>
            <a:pPr defTabSz="457178"/>
            <a:endParaRPr lang="en-US" dirty="0">
              <a:solidFill>
                <a:prstClr val="white">
                  <a:tint val="75000"/>
                </a:prstClr>
              </a:solidFill>
            </a:endParaRP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68579" tIns="34289" rIns="68579" bIns="34289" rtlCol="0" anchor="ctr"/>
          <a:lstStyle>
            <a:lvl1pPr algn="r">
              <a:defRPr sz="1600">
                <a:solidFill>
                  <a:schemeClr val="tx1">
                    <a:tint val="75000"/>
                  </a:schemeClr>
                </a:solidFill>
              </a:defRPr>
            </a:lvl1pPr>
          </a:lstStyle>
          <a:p>
            <a:pPr defTabSz="457178"/>
            <a:fld id="{0FB56013-B943-42BA-886F-6F9D4EB85E9D}" type="slidenum">
              <a:rPr lang="en-US" smtClean="0">
                <a:solidFill>
                  <a:prstClr val="white">
                    <a:tint val="75000"/>
                  </a:prstClr>
                </a:solidFill>
              </a:rPr>
              <a:pPr defTabSz="457178"/>
              <a:t>‹#›</a:t>
            </a:fld>
            <a:endParaRPr lang="en-US">
              <a:solidFill>
                <a:prstClr val="white">
                  <a:tint val="75000"/>
                </a:prstClr>
              </a:solidFill>
            </a:endParaRPr>
          </a:p>
        </p:txBody>
      </p:sp>
    </p:spTree>
    <p:extLst>
      <p:ext uri="{BB962C8B-B14F-4D97-AF65-F5344CB8AC3E}">
        <p14:creationId xmlns:p14="http://schemas.microsoft.com/office/powerpoint/2010/main" val="29723878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10" rtl="0" eaLnBrk="1" latinLnBrk="0" hangingPunct="1">
        <a:spcBef>
          <a:spcPct val="0"/>
        </a:spcBef>
        <a:buNone/>
        <a:defRPr sz="5867" kern="1200">
          <a:solidFill>
            <a:schemeClr val="tx1"/>
          </a:solidFill>
          <a:latin typeface="+mj-lt"/>
          <a:ea typeface="+mj-ea"/>
          <a:cs typeface="Adelle-Regular"/>
        </a:defRPr>
      </a:lvl1pPr>
    </p:titleStyle>
    <p:bodyStyle>
      <a:lvl1pPr marL="0" indent="0" algn="ctr" defTabSz="1219110" rtl="0" eaLnBrk="1" latinLnBrk="0" hangingPunct="1">
        <a:spcBef>
          <a:spcPct val="20000"/>
        </a:spcBef>
        <a:buFont typeface="Arial"/>
        <a:buNone/>
        <a:defRPr sz="4000" kern="1200">
          <a:solidFill>
            <a:schemeClr val="tx1"/>
          </a:solidFill>
          <a:latin typeface="+mn-lt"/>
          <a:ea typeface="+mn-ea"/>
          <a:cs typeface="Apple Chancery"/>
        </a:defRPr>
      </a:lvl1pPr>
      <a:lvl2pPr marL="1219110" indent="-609555" algn="ctr" defTabSz="1219110" rtl="0" eaLnBrk="1" latinLnBrk="0" hangingPunct="1">
        <a:spcBef>
          <a:spcPct val="20000"/>
        </a:spcBef>
        <a:buFont typeface="Arial"/>
        <a:buChar char="•"/>
        <a:defRPr sz="4000" kern="1200">
          <a:solidFill>
            <a:schemeClr val="tx1"/>
          </a:solidFill>
          <a:latin typeface="+mn-lt"/>
          <a:ea typeface="+mn-ea"/>
          <a:cs typeface="Apple Chancery"/>
        </a:defRPr>
      </a:lvl2pPr>
      <a:lvl3pPr marL="1219110" indent="0" algn="ctr" defTabSz="1219110" rtl="0" eaLnBrk="1" latinLnBrk="0" hangingPunct="1">
        <a:spcBef>
          <a:spcPct val="20000"/>
        </a:spcBef>
        <a:buFont typeface="Arial" pitchFamily="34" charset="0"/>
        <a:buNone/>
        <a:defRPr sz="4000" kern="1200">
          <a:solidFill>
            <a:schemeClr val="tx1"/>
          </a:solidFill>
          <a:latin typeface="+mn-lt"/>
          <a:ea typeface="+mn-ea"/>
          <a:cs typeface="Apple Chancery"/>
        </a:defRPr>
      </a:lvl3pPr>
      <a:lvl4pPr marL="1828664" indent="0" algn="ctr" defTabSz="1219110" rtl="0" eaLnBrk="1" latinLnBrk="0" hangingPunct="1">
        <a:spcBef>
          <a:spcPct val="20000"/>
        </a:spcBef>
        <a:buFont typeface="Arial" pitchFamily="34" charset="0"/>
        <a:buNone/>
        <a:defRPr sz="4000" kern="1200">
          <a:solidFill>
            <a:schemeClr val="tx1"/>
          </a:solidFill>
          <a:latin typeface="+mn-lt"/>
          <a:ea typeface="+mn-ea"/>
          <a:cs typeface="Apple Chancery"/>
        </a:defRPr>
      </a:lvl4pPr>
      <a:lvl5pPr marL="2438218" indent="0" algn="ctr" defTabSz="1219110" rtl="0" eaLnBrk="1" latinLnBrk="0" hangingPunct="1">
        <a:spcBef>
          <a:spcPct val="20000"/>
        </a:spcBef>
        <a:buFont typeface="Arial" pitchFamily="34" charset="0"/>
        <a:buNone/>
        <a:defRPr sz="4000" kern="1200">
          <a:solidFill>
            <a:schemeClr val="tx1"/>
          </a:solidFill>
          <a:latin typeface="+mn-lt"/>
          <a:ea typeface="+mn-ea"/>
          <a:cs typeface="Apple Chancery"/>
        </a:defRPr>
      </a:lvl5pPr>
      <a:lvl6pPr marL="3352548" indent="-304776" algn="l" defTabSz="121911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104" indent="-304776" algn="l" defTabSz="121911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658" indent="-304776" algn="l" defTabSz="121911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212" indent="-304776" algn="l" defTabSz="121911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10" rtl="0" eaLnBrk="1" latinLnBrk="0" hangingPunct="1">
        <a:defRPr sz="2400" kern="1200">
          <a:solidFill>
            <a:schemeClr val="tx1"/>
          </a:solidFill>
          <a:latin typeface="+mn-lt"/>
          <a:ea typeface="+mn-ea"/>
          <a:cs typeface="+mn-cs"/>
        </a:defRPr>
      </a:lvl1pPr>
      <a:lvl2pPr marL="609555" algn="l" defTabSz="1219110" rtl="0" eaLnBrk="1" latinLnBrk="0" hangingPunct="1">
        <a:defRPr sz="2400" kern="1200">
          <a:solidFill>
            <a:schemeClr val="tx1"/>
          </a:solidFill>
          <a:latin typeface="+mn-lt"/>
          <a:ea typeface="+mn-ea"/>
          <a:cs typeface="+mn-cs"/>
        </a:defRPr>
      </a:lvl2pPr>
      <a:lvl3pPr marL="1219110" algn="l" defTabSz="1219110" rtl="0" eaLnBrk="1" latinLnBrk="0" hangingPunct="1">
        <a:defRPr sz="2400" kern="1200">
          <a:solidFill>
            <a:schemeClr val="tx1"/>
          </a:solidFill>
          <a:latin typeface="+mn-lt"/>
          <a:ea typeface="+mn-ea"/>
          <a:cs typeface="+mn-cs"/>
        </a:defRPr>
      </a:lvl3pPr>
      <a:lvl4pPr marL="1828664" algn="l" defTabSz="1219110" rtl="0" eaLnBrk="1" latinLnBrk="0" hangingPunct="1">
        <a:defRPr sz="2400" kern="1200">
          <a:solidFill>
            <a:schemeClr val="tx1"/>
          </a:solidFill>
          <a:latin typeface="+mn-lt"/>
          <a:ea typeface="+mn-ea"/>
          <a:cs typeface="+mn-cs"/>
        </a:defRPr>
      </a:lvl4pPr>
      <a:lvl5pPr marL="2438218" algn="l" defTabSz="1219110" rtl="0" eaLnBrk="1" latinLnBrk="0" hangingPunct="1">
        <a:defRPr sz="2400" kern="1200">
          <a:solidFill>
            <a:schemeClr val="tx1"/>
          </a:solidFill>
          <a:latin typeface="+mn-lt"/>
          <a:ea typeface="+mn-ea"/>
          <a:cs typeface="+mn-cs"/>
        </a:defRPr>
      </a:lvl5pPr>
      <a:lvl6pPr marL="3047772" algn="l" defTabSz="1219110" rtl="0" eaLnBrk="1" latinLnBrk="0" hangingPunct="1">
        <a:defRPr sz="2400" kern="1200">
          <a:solidFill>
            <a:schemeClr val="tx1"/>
          </a:solidFill>
          <a:latin typeface="+mn-lt"/>
          <a:ea typeface="+mn-ea"/>
          <a:cs typeface="+mn-cs"/>
        </a:defRPr>
      </a:lvl6pPr>
      <a:lvl7pPr marL="3657327" algn="l" defTabSz="1219110" rtl="0" eaLnBrk="1" latinLnBrk="0" hangingPunct="1">
        <a:defRPr sz="2400" kern="1200">
          <a:solidFill>
            <a:schemeClr val="tx1"/>
          </a:solidFill>
          <a:latin typeface="+mn-lt"/>
          <a:ea typeface="+mn-ea"/>
          <a:cs typeface="+mn-cs"/>
        </a:defRPr>
      </a:lvl7pPr>
      <a:lvl8pPr marL="4266880" algn="l" defTabSz="1219110" rtl="0" eaLnBrk="1" latinLnBrk="0" hangingPunct="1">
        <a:defRPr sz="2400" kern="1200">
          <a:solidFill>
            <a:schemeClr val="tx1"/>
          </a:solidFill>
          <a:latin typeface="+mn-lt"/>
          <a:ea typeface="+mn-ea"/>
          <a:cs typeface="+mn-cs"/>
        </a:defRPr>
      </a:lvl8pPr>
      <a:lvl9pPr marL="4876435" algn="l" defTabSz="121911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3E5280-D89F-42CD-B8B7-D68598FA230D}"/>
              </a:ext>
            </a:extLst>
          </p:cNvPr>
          <p:cNvSpPr/>
          <p:nvPr/>
        </p:nvSpPr>
        <p:spPr>
          <a:xfrm>
            <a:off x="3942826" y="388246"/>
            <a:ext cx="7899634" cy="570451"/>
          </a:xfrm>
          <a:prstGeom prst="rect">
            <a:avLst/>
          </a:prstGeom>
          <a:noFill/>
          <a:ln w="25400" cap="flat" cmpd="sng" algn="ctr">
            <a:noFill/>
            <a:prstDash val="solid"/>
          </a:ln>
          <a:effectLst/>
        </p:spPr>
        <p:txBody>
          <a:bodyPr lIns="91428" tIns="45719" rIns="91428" bIns="45719" rtlCol="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457107"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latin typeface="Trebuchet MS"/>
                <a:ea typeface="+mn-ea"/>
                <a:cs typeface="+mn-cs"/>
              </a:rPr>
              <a:t>Scripture Reading: Isaiah 66:22-24</a:t>
            </a:r>
          </a:p>
        </p:txBody>
      </p:sp>
    </p:spTree>
    <p:extLst>
      <p:ext uri="{BB962C8B-B14F-4D97-AF65-F5344CB8AC3E}">
        <p14:creationId xmlns:p14="http://schemas.microsoft.com/office/powerpoint/2010/main" val="876149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927E7-4D49-4E56-A494-FB754E87B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413900A9-DEA1-41A0-979C-04C6904E5D17}"/>
              </a:ext>
            </a:extLst>
          </p:cNvPr>
          <p:cNvSpPr/>
          <p:nvPr/>
        </p:nvSpPr>
        <p:spPr>
          <a:xfrm>
            <a:off x="0" y="2634144"/>
            <a:ext cx="12191999" cy="28858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CDCD60C-10AF-4CA1-9A9C-74BA98D876B4}"/>
              </a:ext>
            </a:extLst>
          </p:cNvPr>
          <p:cNvPicPr>
            <a:picLocks noChangeAspect="1"/>
          </p:cNvPicPr>
          <p:nvPr/>
        </p:nvPicPr>
        <p:blipFill rotWithShape="1">
          <a:blip r:embed="rId2">
            <a:extLst>
              <a:ext uri="{28A0092B-C50C-407E-A947-70E740481C1C}">
                <a14:useLocalDpi xmlns:a14="http://schemas.microsoft.com/office/drawing/2010/main" val="0"/>
              </a:ext>
            </a:extLst>
          </a:blip>
          <a:srcRect t="56007" r="45780" b="38855"/>
          <a:stretch/>
        </p:blipFill>
        <p:spPr>
          <a:xfrm>
            <a:off x="0" y="2231473"/>
            <a:ext cx="6610525" cy="352337"/>
          </a:xfrm>
          <a:prstGeom prst="rect">
            <a:avLst/>
          </a:prstGeom>
        </p:spPr>
      </p:pic>
      <p:sp>
        <p:nvSpPr>
          <p:cNvPr id="8" name="TextBox 7">
            <a:extLst>
              <a:ext uri="{FF2B5EF4-FFF2-40B4-BE49-F238E27FC236}">
                <a16:creationId xmlns:a16="http://schemas.microsoft.com/office/drawing/2014/main" id="{F34BF38B-6757-48EB-92D8-BAFFA282C8B4}"/>
              </a:ext>
            </a:extLst>
          </p:cNvPr>
          <p:cNvSpPr txBox="1"/>
          <p:nvPr/>
        </p:nvSpPr>
        <p:spPr>
          <a:xfrm>
            <a:off x="1031846" y="2860646"/>
            <a:ext cx="9899009" cy="1200329"/>
          </a:xfrm>
          <a:prstGeom prst="rect">
            <a:avLst/>
          </a:prstGeom>
          <a:noFill/>
        </p:spPr>
        <p:txBody>
          <a:bodyPr wrap="square" rtlCol="0">
            <a:spAutoFit/>
          </a:bodyPr>
          <a:lstStyle/>
          <a:p>
            <a:r>
              <a:rPr lang="en-US" sz="2400" b="1" dirty="0">
                <a:solidFill>
                  <a:srgbClr val="FFC000"/>
                </a:solidFill>
                <a:latin typeface="Times New Roman" panose="02020603050405020304" pitchFamily="18" charset="0"/>
                <a:cs typeface="Times New Roman" panose="02020603050405020304" pitchFamily="18" charset="0"/>
              </a:rPr>
              <a:t>(James 4:12)</a:t>
            </a:r>
          </a:p>
          <a:p>
            <a:r>
              <a:rPr lang="en-US" sz="2400" dirty="0">
                <a:solidFill>
                  <a:schemeClr val="bg1"/>
                </a:solidFill>
                <a:latin typeface="Times New Roman" panose="02020603050405020304" pitchFamily="18" charset="0"/>
                <a:cs typeface="Times New Roman" panose="02020603050405020304" pitchFamily="18" charset="0"/>
              </a:rPr>
              <a:t>There is only one Lawgiver and Judge, the One who is able to save and to destroy; but who are you who judge your neighbor?</a:t>
            </a:r>
          </a:p>
        </p:txBody>
      </p:sp>
    </p:spTree>
    <p:extLst>
      <p:ext uri="{BB962C8B-B14F-4D97-AF65-F5344CB8AC3E}">
        <p14:creationId xmlns:p14="http://schemas.microsoft.com/office/powerpoint/2010/main" val="37226849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927E7-4D49-4E56-A494-FB754E87B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413900A9-DEA1-41A0-979C-04C6904E5D17}"/>
              </a:ext>
            </a:extLst>
          </p:cNvPr>
          <p:cNvSpPr/>
          <p:nvPr/>
        </p:nvSpPr>
        <p:spPr>
          <a:xfrm>
            <a:off x="0" y="2634144"/>
            <a:ext cx="12191999" cy="28858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CDCD60C-10AF-4CA1-9A9C-74BA98D876B4}"/>
              </a:ext>
            </a:extLst>
          </p:cNvPr>
          <p:cNvPicPr>
            <a:picLocks noChangeAspect="1"/>
          </p:cNvPicPr>
          <p:nvPr/>
        </p:nvPicPr>
        <p:blipFill rotWithShape="1">
          <a:blip r:embed="rId2">
            <a:extLst>
              <a:ext uri="{28A0092B-C50C-407E-A947-70E740481C1C}">
                <a14:useLocalDpi xmlns:a14="http://schemas.microsoft.com/office/drawing/2010/main" val="0"/>
              </a:ext>
            </a:extLst>
          </a:blip>
          <a:srcRect t="56007" r="45780" b="38855"/>
          <a:stretch/>
        </p:blipFill>
        <p:spPr>
          <a:xfrm>
            <a:off x="0" y="2231473"/>
            <a:ext cx="6610525" cy="352337"/>
          </a:xfrm>
          <a:prstGeom prst="rect">
            <a:avLst/>
          </a:prstGeom>
        </p:spPr>
      </p:pic>
      <p:sp>
        <p:nvSpPr>
          <p:cNvPr id="8" name="TextBox 7">
            <a:extLst>
              <a:ext uri="{FF2B5EF4-FFF2-40B4-BE49-F238E27FC236}">
                <a16:creationId xmlns:a16="http://schemas.microsoft.com/office/drawing/2014/main" id="{F34BF38B-6757-48EB-92D8-BAFFA282C8B4}"/>
              </a:ext>
            </a:extLst>
          </p:cNvPr>
          <p:cNvSpPr txBox="1"/>
          <p:nvPr/>
        </p:nvSpPr>
        <p:spPr>
          <a:xfrm>
            <a:off x="1031846" y="2860646"/>
            <a:ext cx="9899009" cy="1938992"/>
          </a:xfrm>
          <a:prstGeom prst="rect">
            <a:avLst/>
          </a:prstGeom>
          <a:noFill/>
        </p:spPr>
        <p:txBody>
          <a:bodyPr wrap="square" rtlCol="0">
            <a:spAutoFit/>
          </a:bodyPr>
          <a:lstStyle/>
          <a:p>
            <a:r>
              <a:rPr lang="en-US" sz="2400" b="1" dirty="0">
                <a:solidFill>
                  <a:srgbClr val="FFC000"/>
                </a:solidFill>
                <a:latin typeface="Times New Roman" panose="02020603050405020304" pitchFamily="18" charset="0"/>
                <a:cs typeface="Times New Roman" panose="02020603050405020304" pitchFamily="18" charset="0"/>
              </a:rPr>
              <a:t>(John 3:18-19)</a:t>
            </a:r>
          </a:p>
          <a:p>
            <a:r>
              <a:rPr lang="en-US" sz="2400" dirty="0">
                <a:solidFill>
                  <a:schemeClr val="bg1"/>
                </a:solidFill>
                <a:latin typeface="Times New Roman" panose="02020603050405020304" pitchFamily="18" charset="0"/>
                <a:cs typeface="Times New Roman" panose="02020603050405020304" pitchFamily="18" charset="0"/>
              </a:rPr>
              <a:t>He who believes in Him is not judged; he who does not believe has been judged already, because he has not believed in the name of the only begotten Son of God. This is the judgment, that the Light has come into the world, and men loved the darkness rather than the Light, for their deeds were evil.</a:t>
            </a:r>
          </a:p>
        </p:txBody>
      </p:sp>
    </p:spTree>
    <p:extLst>
      <p:ext uri="{BB962C8B-B14F-4D97-AF65-F5344CB8AC3E}">
        <p14:creationId xmlns:p14="http://schemas.microsoft.com/office/powerpoint/2010/main" val="3937199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927E7-4D49-4E56-A494-FB754E87B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413900A9-DEA1-41A0-979C-04C6904E5D17}"/>
              </a:ext>
            </a:extLst>
          </p:cNvPr>
          <p:cNvSpPr/>
          <p:nvPr/>
        </p:nvSpPr>
        <p:spPr>
          <a:xfrm>
            <a:off x="0" y="2634144"/>
            <a:ext cx="12191999" cy="28858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CDCD60C-10AF-4CA1-9A9C-74BA98D876B4}"/>
              </a:ext>
            </a:extLst>
          </p:cNvPr>
          <p:cNvPicPr>
            <a:picLocks noChangeAspect="1"/>
          </p:cNvPicPr>
          <p:nvPr/>
        </p:nvPicPr>
        <p:blipFill rotWithShape="1">
          <a:blip r:embed="rId2">
            <a:extLst>
              <a:ext uri="{28A0092B-C50C-407E-A947-70E740481C1C}">
                <a14:useLocalDpi xmlns:a14="http://schemas.microsoft.com/office/drawing/2010/main" val="0"/>
              </a:ext>
            </a:extLst>
          </a:blip>
          <a:srcRect t="61879" r="21354" b="32371"/>
          <a:stretch/>
        </p:blipFill>
        <p:spPr>
          <a:xfrm>
            <a:off x="-1" y="2239862"/>
            <a:ext cx="9588617" cy="394282"/>
          </a:xfrm>
          <a:prstGeom prst="rect">
            <a:avLst/>
          </a:prstGeom>
        </p:spPr>
      </p:pic>
      <p:sp>
        <p:nvSpPr>
          <p:cNvPr id="8" name="TextBox 7">
            <a:extLst>
              <a:ext uri="{FF2B5EF4-FFF2-40B4-BE49-F238E27FC236}">
                <a16:creationId xmlns:a16="http://schemas.microsoft.com/office/drawing/2014/main" id="{F34BF38B-6757-48EB-92D8-BAFFA282C8B4}"/>
              </a:ext>
            </a:extLst>
          </p:cNvPr>
          <p:cNvSpPr txBox="1"/>
          <p:nvPr/>
        </p:nvSpPr>
        <p:spPr>
          <a:xfrm>
            <a:off x="1031846" y="2860646"/>
            <a:ext cx="9899009" cy="1938992"/>
          </a:xfrm>
          <a:prstGeom prst="rect">
            <a:avLst/>
          </a:prstGeom>
          <a:noFill/>
        </p:spPr>
        <p:txBody>
          <a:bodyPr wrap="square" rtlCol="0">
            <a:spAutoFit/>
          </a:bodyPr>
          <a:lstStyle/>
          <a:p>
            <a:r>
              <a:rPr lang="en-US" sz="2400" b="1" dirty="0">
                <a:solidFill>
                  <a:srgbClr val="FFC000"/>
                </a:solidFill>
                <a:latin typeface="Times New Roman" panose="02020603050405020304" pitchFamily="18" charset="0"/>
                <a:cs typeface="Times New Roman" panose="02020603050405020304" pitchFamily="18" charset="0"/>
              </a:rPr>
              <a:t>(Hebrews 9:27-28)</a:t>
            </a:r>
          </a:p>
          <a:p>
            <a:r>
              <a:rPr lang="en-US" sz="2400" dirty="0">
                <a:solidFill>
                  <a:schemeClr val="bg1"/>
                </a:solidFill>
                <a:latin typeface="Times New Roman" panose="02020603050405020304" pitchFamily="18" charset="0"/>
                <a:cs typeface="Times New Roman" panose="02020603050405020304" pitchFamily="18" charset="0"/>
              </a:rPr>
              <a:t>And inasmuch as it is appointed for men to die once and after this comes judgment, so Christ also, having been offered once to bear the sins of many, will appear a second time for salvation without reference to sin, to those who eagerly await Him.</a:t>
            </a:r>
          </a:p>
        </p:txBody>
      </p:sp>
    </p:spTree>
    <p:extLst>
      <p:ext uri="{BB962C8B-B14F-4D97-AF65-F5344CB8AC3E}">
        <p14:creationId xmlns:p14="http://schemas.microsoft.com/office/powerpoint/2010/main" val="30377487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927E7-4D49-4E56-A494-FB754E87B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413900A9-DEA1-41A0-979C-04C6904E5D17}"/>
              </a:ext>
            </a:extLst>
          </p:cNvPr>
          <p:cNvSpPr/>
          <p:nvPr/>
        </p:nvSpPr>
        <p:spPr>
          <a:xfrm>
            <a:off x="0" y="2634144"/>
            <a:ext cx="12191999" cy="28858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CDCD60C-10AF-4CA1-9A9C-74BA98D876B4}"/>
              </a:ext>
            </a:extLst>
          </p:cNvPr>
          <p:cNvPicPr>
            <a:picLocks noChangeAspect="1"/>
          </p:cNvPicPr>
          <p:nvPr/>
        </p:nvPicPr>
        <p:blipFill rotWithShape="1">
          <a:blip r:embed="rId2">
            <a:extLst>
              <a:ext uri="{28A0092B-C50C-407E-A947-70E740481C1C}">
                <a14:useLocalDpi xmlns:a14="http://schemas.microsoft.com/office/drawing/2010/main" val="0"/>
              </a:ext>
            </a:extLst>
          </a:blip>
          <a:srcRect t="61879" r="21354" b="32371"/>
          <a:stretch/>
        </p:blipFill>
        <p:spPr>
          <a:xfrm>
            <a:off x="-1" y="2239862"/>
            <a:ext cx="9588617" cy="394282"/>
          </a:xfrm>
          <a:prstGeom prst="rect">
            <a:avLst/>
          </a:prstGeom>
        </p:spPr>
      </p:pic>
      <p:sp>
        <p:nvSpPr>
          <p:cNvPr id="8" name="TextBox 7">
            <a:extLst>
              <a:ext uri="{FF2B5EF4-FFF2-40B4-BE49-F238E27FC236}">
                <a16:creationId xmlns:a16="http://schemas.microsoft.com/office/drawing/2014/main" id="{F34BF38B-6757-48EB-92D8-BAFFA282C8B4}"/>
              </a:ext>
            </a:extLst>
          </p:cNvPr>
          <p:cNvSpPr txBox="1"/>
          <p:nvPr/>
        </p:nvSpPr>
        <p:spPr>
          <a:xfrm>
            <a:off x="1031846" y="2860646"/>
            <a:ext cx="9899009" cy="3046988"/>
          </a:xfrm>
          <a:prstGeom prst="rect">
            <a:avLst/>
          </a:prstGeom>
          <a:noFill/>
        </p:spPr>
        <p:txBody>
          <a:bodyPr wrap="square" rtlCol="0">
            <a:spAutoFit/>
          </a:bodyPr>
          <a:lstStyle/>
          <a:p>
            <a:r>
              <a:rPr lang="en-US" sz="2400" b="1" dirty="0">
                <a:solidFill>
                  <a:srgbClr val="FFC000"/>
                </a:solidFill>
                <a:latin typeface="Times New Roman" panose="02020603050405020304" pitchFamily="18" charset="0"/>
                <a:cs typeface="Times New Roman" panose="02020603050405020304" pitchFamily="18" charset="0"/>
              </a:rPr>
              <a:t>(2 Thessalonians 1:6-9)</a:t>
            </a:r>
          </a:p>
          <a:p>
            <a:r>
              <a:rPr lang="en-US" sz="2400" dirty="0">
                <a:solidFill>
                  <a:schemeClr val="bg1"/>
                </a:solidFill>
                <a:latin typeface="Times New Roman" panose="02020603050405020304" pitchFamily="18" charset="0"/>
                <a:cs typeface="Times New Roman" panose="02020603050405020304" pitchFamily="18" charset="0"/>
              </a:rPr>
              <a:t>For after all it is only just for God to repay with affliction those who afflict you, and to give relief to you who are afflicted and to us as well when the Lord Jesus will be revealed from heaven with His mighty angels in flaming fire, dealing out retribution to those who do not know God and to those who do not obey the gospel of our Lord Jesus. These will pay the penalty of eternal destruction, away from the presence of the Lord and from the glory of His power</a:t>
            </a:r>
          </a:p>
        </p:txBody>
      </p:sp>
    </p:spTree>
    <p:extLst>
      <p:ext uri="{BB962C8B-B14F-4D97-AF65-F5344CB8AC3E}">
        <p14:creationId xmlns:p14="http://schemas.microsoft.com/office/powerpoint/2010/main" val="27407701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927E7-4D49-4E56-A494-FB754E87B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413900A9-DEA1-41A0-979C-04C6904E5D17}"/>
              </a:ext>
            </a:extLst>
          </p:cNvPr>
          <p:cNvSpPr/>
          <p:nvPr/>
        </p:nvSpPr>
        <p:spPr>
          <a:xfrm>
            <a:off x="0" y="2634144"/>
            <a:ext cx="12191999" cy="28858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CDCD60C-10AF-4CA1-9A9C-74BA98D876B4}"/>
              </a:ext>
            </a:extLst>
          </p:cNvPr>
          <p:cNvPicPr>
            <a:picLocks noChangeAspect="1"/>
          </p:cNvPicPr>
          <p:nvPr/>
        </p:nvPicPr>
        <p:blipFill rotWithShape="1">
          <a:blip r:embed="rId2">
            <a:extLst>
              <a:ext uri="{28A0092B-C50C-407E-A947-70E740481C1C}">
                <a14:useLocalDpi xmlns:a14="http://schemas.microsoft.com/office/drawing/2010/main" val="0"/>
              </a:ext>
            </a:extLst>
          </a:blip>
          <a:srcRect t="67629" r="21354" b="27233"/>
          <a:stretch/>
        </p:blipFill>
        <p:spPr>
          <a:xfrm>
            <a:off x="0" y="2227280"/>
            <a:ext cx="9588617" cy="352336"/>
          </a:xfrm>
          <a:prstGeom prst="rect">
            <a:avLst/>
          </a:prstGeom>
        </p:spPr>
      </p:pic>
      <p:sp>
        <p:nvSpPr>
          <p:cNvPr id="8" name="TextBox 7">
            <a:extLst>
              <a:ext uri="{FF2B5EF4-FFF2-40B4-BE49-F238E27FC236}">
                <a16:creationId xmlns:a16="http://schemas.microsoft.com/office/drawing/2014/main" id="{F34BF38B-6757-48EB-92D8-BAFFA282C8B4}"/>
              </a:ext>
            </a:extLst>
          </p:cNvPr>
          <p:cNvSpPr txBox="1"/>
          <p:nvPr/>
        </p:nvSpPr>
        <p:spPr>
          <a:xfrm>
            <a:off x="1031846" y="2860646"/>
            <a:ext cx="9899009" cy="2308324"/>
          </a:xfrm>
          <a:prstGeom prst="rect">
            <a:avLst/>
          </a:prstGeom>
          <a:noFill/>
        </p:spPr>
        <p:txBody>
          <a:bodyPr wrap="square" rtlCol="0">
            <a:spAutoFit/>
          </a:bodyPr>
          <a:lstStyle/>
          <a:p>
            <a:r>
              <a:rPr lang="en-US" sz="2400" b="1" dirty="0">
                <a:solidFill>
                  <a:srgbClr val="FFC000"/>
                </a:solidFill>
                <a:latin typeface="Times New Roman" panose="02020603050405020304" pitchFamily="18" charset="0"/>
                <a:cs typeface="Times New Roman" panose="02020603050405020304" pitchFamily="18" charset="0"/>
              </a:rPr>
              <a:t>(Luke 16:24-25)</a:t>
            </a:r>
          </a:p>
          <a:p>
            <a:r>
              <a:rPr lang="en-US" sz="2400" dirty="0">
                <a:solidFill>
                  <a:schemeClr val="bg1"/>
                </a:solidFill>
                <a:latin typeface="Times New Roman" panose="02020603050405020304" pitchFamily="18" charset="0"/>
                <a:cs typeface="Times New Roman" panose="02020603050405020304" pitchFamily="18" charset="0"/>
              </a:rPr>
              <a:t>And he cried out and said, ‘Father Abraham, have mercy on me, and send Lazarus so that he may dip the tip of his finger in water and cool off my tongue, for I am in agony in this flame.’ But Abraham said, ‘Child, </a:t>
            </a:r>
            <a:r>
              <a:rPr lang="en-US" sz="2400" u="sng" dirty="0">
                <a:solidFill>
                  <a:schemeClr val="bg1"/>
                </a:solidFill>
                <a:latin typeface="Times New Roman" panose="02020603050405020304" pitchFamily="18" charset="0"/>
                <a:cs typeface="Times New Roman" panose="02020603050405020304" pitchFamily="18" charset="0"/>
              </a:rPr>
              <a:t>remember</a:t>
            </a:r>
            <a:r>
              <a:rPr lang="en-US" sz="2400" dirty="0">
                <a:solidFill>
                  <a:schemeClr val="bg1"/>
                </a:solidFill>
                <a:latin typeface="Times New Roman" panose="02020603050405020304" pitchFamily="18" charset="0"/>
                <a:cs typeface="Times New Roman" panose="02020603050405020304" pitchFamily="18" charset="0"/>
              </a:rPr>
              <a:t> that during your life you received your good things, and likewise Lazarus bad things; but now he is being comforted here, and you are in agony.’</a:t>
            </a:r>
          </a:p>
        </p:txBody>
      </p:sp>
    </p:spTree>
    <p:extLst>
      <p:ext uri="{BB962C8B-B14F-4D97-AF65-F5344CB8AC3E}">
        <p14:creationId xmlns:p14="http://schemas.microsoft.com/office/powerpoint/2010/main" val="35379062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927E7-4D49-4E56-A494-FB754E87B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413900A9-DEA1-41A0-979C-04C6904E5D17}"/>
              </a:ext>
            </a:extLst>
          </p:cNvPr>
          <p:cNvSpPr/>
          <p:nvPr/>
        </p:nvSpPr>
        <p:spPr>
          <a:xfrm>
            <a:off x="0" y="2634144"/>
            <a:ext cx="12191999" cy="28858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CDCD60C-10AF-4CA1-9A9C-74BA98D876B4}"/>
              </a:ext>
            </a:extLst>
          </p:cNvPr>
          <p:cNvPicPr>
            <a:picLocks noChangeAspect="1"/>
          </p:cNvPicPr>
          <p:nvPr/>
        </p:nvPicPr>
        <p:blipFill rotWithShape="1">
          <a:blip r:embed="rId2">
            <a:extLst>
              <a:ext uri="{28A0092B-C50C-407E-A947-70E740481C1C}">
                <a14:useLocalDpi xmlns:a14="http://schemas.microsoft.com/office/drawing/2010/main" val="0"/>
              </a:ext>
            </a:extLst>
          </a:blip>
          <a:srcRect t="73562" r="21354" b="21667"/>
          <a:stretch/>
        </p:blipFill>
        <p:spPr>
          <a:xfrm>
            <a:off x="0" y="2241213"/>
            <a:ext cx="9588617" cy="327170"/>
          </a:xfrm>
          <a:prstGeom prst="rect">
            <a:avLst/>
          </a:prstGeom>
        </p:spPr>
      </p:pic>
      <p:sp>
        <p:nvSpPr>
          <p:cNvPr id="8" name="TextBox 7">
            <a:extLst>
              <a:ext uri="{FF2B5EF4-FFF2-40B4-BE49-F238E27FC236}">
                <a16:creationId xmlns:a16="http://schemas.microsoft.com/office/drawing/2014/main" id="{F34BF38B-6757-48EB-92D8-BAFFA282C8B4}"/>
              </a:ext>
            </a:extLst>
          </p:cNvPr>
          <p:cNvSpPr txBox="1"/>
          <p:nvPr/>
        </p:nvSpPr>
        <p:spPr>
          <a:xfrm>
            <a:off x="1031846" y="2860646"/>
            <a:ext cx="9899009" cy="1200329"/>
          </a:xfrm>
          <a:prstGeom prst="rect">
            <a:avLst/>
          </a:prstGeom>
          <a:noFill/>
        </p:spPr>
        <p:txBody>
          <a:bodyPr wrap="square" rtlCol="0">
            <a:spAutoFit/>
          </a:bodyPr>
          <a:lstStyle/>
          <a:p>
            <a:r>
              <a:rPr lang="en-US" sz="2400" b="1" dirty="0">
                <a:solidFill>
                  <a:srgbClr val="FFC000"/>
                </a:solidFill>
                <a:latin typeface="Times New Roman" panose="02020603050405020304" pitchFamily="18" charset="0"/>
                <a:cs typeface="Times New Roman" panose="02020603050405020304" pitchFamily="18" charset="0"/>
              </a:rPr>
              <a:t>(Matthew 10:28)</a:t>
            </a:r>
          </a:p>
          <a:p>
            <a:r>
              <a:rPr lang="en-US" sz="2400" dirty="0">
                <a:solidFill>
                  <a:schemeClr val="bg1"/>
                </a:solidFill>
                <a:latin typeface="Times New Roman" panose="02020603050405020304" pitchFamily="18" charset="0"/>
                <a:cs typeface="Times New Roman" panose="02020603050405020304" pitchFamily="18" charset="0"/>
              </a:rPr>
              <a:t>Do not fear those who kill the body but are unable to kill the soul; but rather fear Him who is able to destroy both soul and body in hell.</a:t>
            </a:r>
          </a:p>
        </p:txBody>
      </p:sp>
    </p:spTree>
    <p:extLst>
      <p:ext uri="{BB962C8B-B14F-4D97-AF65-F5344CB8AC3E}">
        <p14:creationId xmlns:p14="http://schemas.microsoft.com/office/powerpoint/2010/main" val="42710634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5160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1250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927E7-4D49-4E56-A494-FB754E87B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413900A9-DEA1-41A0-979C-04C6904E5D17}"/>
              </a:ext>
            </a:extLst>
          </p:cNvPr>
          <p:cNvSpPr/>
          <p:nvPr/>
        </p:nvSpPr>
        <p:spPr>
          <a:xfrm>
            <a:off x="0" y="2139194"/>
            <a:ext cx="12191999" cy="338076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26907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927E7-4D49-4E56-A494-FB754E87B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413900A9-DEA1-41A0-979C-04C6904E5D17}"/>
              </a:ext>
            </a:extLst>
          </p:cNvPr>
          <p:cNvSpPr/>
          <p:nvPr/>
        </p:nvSpPr>
        <p:spPr>
          <a:xfrm>
            <a:off x="0" y="2575420"/>
            <a:ext cx="12191999" cy="294453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D8CEAD8-6334-45F4-8771-701C3AEF6B1C}"/>
              </a:ext>
            </a:extLst>
          </p:cNvPr>
          <p:cNvSpPr txBox="1"/>
          <p:nvPr/>
        </p:nvSpPr>
        <p:spPr>
          <a:xfrm>
            <a:off x="1031846" y="2860646"/>
            <a:ext cx="9899009" cy="3785652"/>
          </a:xfrm>
          <a:prstGeom prst="rect">
            <a:avLst/>
          </a:prstGeom>
          <a:noFill/>
        </p:spPr>
        <p:txBody>
          <a:bodyPr wrap="square" rtlCol="0">
            <a:spAutoFit/>
          </a:bodyPr>
          <a:lstStyle/>
          <a:p>
            <a:r>
              <a:rPr lang="en-US" sz="2400" b="1" dirty="0">
                <a:solidFill>
                  <a:srgbClr val="FFC000"/>
                </a:solidFill>
                <a:latin typeface="Times New Roman" panose="02020603050405020304" pitchFamily="18" charset="0"/>
                <a:cs typeface="Times New Roman" panose="02020603050405020304" pitchFamily="18" charset="0"/>
              </a:rPr>
              <a:t>(2 Chronicles 33:6)</a:t>
            </a:r>
          </a:p>
          <a:p>
            <a:r>
              <a:rPr lang="en-US" sz="2400" dirty="0">
                <a:solidFill>
                  <a:schemeClr val="bg1"/>
                </a:solidFill>
                <a:latin typeface="Times New Roman" panose="02020603050405020304" pitchFamily="18" charset="0"/>
                <a:cs typeface="Times New Roman" panose="02020603050405020304" pitchFamily="18" charset="0"/>
              </a:rPr>
              <a:t>[Manasseh] made his sons pass through the fire in the valley of Ben-</a:t>
            </a:r>
            <a:r>
              <a:rPr lang="en-US" sz="2400" dirty="0" err="1">
                <a:solidFill>
                  <a:schemeClr val="bg1"/>
                </a:solidFill>
                <a:latin typeface="Times New Roman" panose="02020603050405020304" pitchFamily="18" charset="0"/>
                <a:cs typeface="Times New Roman" panose="02020603050405020304" pitchFamily="18" charset="0"/>
              </a:rPr>
              <a:t>hinnom</a:t>
            </a:r>
            <a:r>
              <a:rPr lang="en-US" sz="2400" dirty="0">
                <a:solidFill>
                  <a:schemeClr val="bg1"/>
                </a:solidFill>
                <a:latin typeface="Times New Roman" panose="02020603050405020304" pitchFamily="18" charset="0"/>
                <a:cs typeface="Times New Roman" panose="02020603050405020304" pitchFamily="18" charset="0"/>
              </a:rPr>
              <a:t>; and he practiced witchcraft, used divination, practiced sorcery and dealt with mediums and </a:t>
            </a:r>
            <a:r>
              <a:rPr lang="en-US" sz="2400" dirty="0" err="1">
                <a:solidFill>
                  <a:schemeClr val="bg1"/>
                </a:solidFill>
                <a:latin typeface="Times New Roman" panose="02020603050405020304" pitchFamily="18" charset="0"/>
                <a:cs typeface="Times New Roman" panose="02020603050405020304" pitchFamily="18" charset="0"/>
              </a:rPr>
              <a:t>spiritists</a:t>
            </a:r>
            <a:r>
              <a:rPr lang="en-US" sz="2400" dirty="0">
                <a:solidFill>
                  <a:schemeClr val="bg1"/>
                </a:solidFill>
                <a:latin typeface="Times New Roman" panose="02020603050405020304" pitchFamily="18" charset="0"/>
                <a:cs typeface="Times New Roman" panose="02020603050405020304" pitchFamily="18" charset="0"/>
              </a:rPr>
              <a:t>. He did much evil in the sight of the Lord, provoking Him to anger.</a:t>
            </a:r>
          </a:p>
          <a:p>
            <a:endParaRPr lang="en-US" sz="2400" dirty="0">
              <a:solidFill>
                <a:schemeClr val="bg1"/>
              </a:solidFill>
              <a:latin typeface="Times New Roman" panose="02020603050405020304" pitchFamily="18" charset="0"/>
              <a:cs typeface="Times New Roman" panose="02020603050405020304" pitchFamily="18" charset="0"/>
            </a:endParaRPr>
          </a:p>
          <a:p>
            <a:r>
              <a:rPr lang="en-US" sz="2400" b="1" dirty="0">
                <a:solidFill>
                  <a:srgbClr val="FFC000"/>
                </a:solidFill>
                <a:latin typeface="Times New Roman" panose="02020603050405020304" pitchFamily="18" charset="0"/>
                <a:cs typeface="Times New Roman" panose="02020603050405020304" pitchFamily="18" charset="0"/>
              </a:rPr>
              <a:t>(Jer. 7:31)</a:t>
            </a:r>
          </a:p>
          <a:p>
            <a:r>
              <a:rPr lang="en-US" sz="2400" dirty="0">
                <a:solidFill>
                  <a:schemeClr val="bg1"/>
                </a:solidFill>
                <a:latin typeface="Times New Roman" panose="02020603050405020304" pitchFamily="18" charset="0"/>
                <a:cs typeface="Times New Roman" panose="02020603050405020304" pitchFamily="18" charset="0"/>
              </a:rPr>
              <a:t>They have built the high places of </a:t>
            </a:r>
            <a:r>
              <a:rPr lang="en-US" sz="2400" dirty="0" err="1">
                <a:solidFill>
                  <a:schemeClr val="bg1"/>
                </a:solidFill>
                <a:latin typeface="Times New Roman" panose="02020603050405020304" pitchFamily="18" charset="0"/>
                <a:cs typeface="Times New Roman" panose="02020603050405020304" pitchFamily="18" charset="0"/>
              </a:rPr>
              <a:t>Topheth</a:t>
            </a:r>
            <a:r>
              <a:rPr lang="en-US" sz="2400" dirty="0">
                <a:solidFill>
                  <a:schemeClr val="bg1"/>
                </a:solidFill>
                <a:latin typeface="Times New Roman" panose="02020603050405020304" pitchFamily="18" charset="0"/>
                <a:cs typeface="Times New Roman" panose="02020603050405020304" pitchFamily="18" charset="0"/>
              </a:rPr>
              <a:t>, which is in the valley of the son of Hinnom, to burn their sons and their daughters in the fire, which I did not command, and it did not come into My mind.</a:t>
            </a:r>
          </a:p>
        </p:txBody>
      </p:sp>
    </p:spTree>
    <p:extLst>
      <p:ext uri="{BB962C8B-B14F-4D97-AF65-F5344CB8AC3E}">
        <p14:creationId xmlns:p14="http://schemas.microsoft.com/office/powerpoint/2010/main" val="7748100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927E7-4D49-4E56-A494-FB754E87B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413900A9-DEA1-41A0-979C-04C6904E5D17}"/>
              </a:ext>
            </a:extLst>
          </p:cNvPr>
          <p:cNvSpPr/>
          <p:nvPr/>
        </p:nvSpPr>
        <p:spPr>
          <a:xfrm>
            <a:off x="0" y="2575420"/>
            <a:ext cx="12191999" cy="294453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D8CEAD8-6334-45F4-8771-701C3AEF6B1C}"/>
              </a:ext>
            </a:extLst>
          </p:cNvPr>
          <p:cNvSpPr txBox="1"/>
          <p:nvPr/>
        </p:nvSpPr>
        <p:spPr>
          <a:xfrm>
            <a:off x="1031846" y="2860646"/>
            <a:ext cx="9899009" cy="2677656"/>
          </a:xfrm>
          <a:prstGeom prst="rect">
            <a:avLst/>
          </a:prstGeom>
          <a:noFill/>
        </p:spPr>
        <p:txBody>
          <a:bodyPr wrap="square" rtlCol="0">
            <a:spAutoFit/>
          </a:bodyPr>
          <a:lstStyle/>
          <a:p>
            <a:r>
              <a:rPr lang="en-US" sz="2400" b="1" dirty="0">
                <a:solidFill>
                  <a:srgbClr val="FFC000"/>
                </a:solidFill>
                <a:latin typeface="Times New Roman" panose="02020603050405020304" pitchFamily="18" charset="0"/>
                <a:cs typeface="Times New Roman" panose="02020603050405020304" pitchFamily="18" charset="0"/>
              </a:rPr>
              <a:t>(Matthew 25:41, 34; </a:t>
            </a:r>
            <a:r>
              <a:rPr lang="en-US" sz="2400" b="1" i="1" dirty="0">
                <a:solidFill>
                  <a:srgbClr val="FFC000"/>
                </a:solidFill>
                <a:latin typeface="Times New Roman" panose="02020603050405020304" pitchFamily="18" charset="0"/>
                <a:cs typeface="Times New Roman" panose="02020603050405020304" pitchFamily="18" charset="0"/>
              </a:rPr>
              <a:t>cf</a:t>
            </a:r>
            <a:r>
              <a:rPr lang="en-US" sz="2400" b="1" dirty="0">
                <a:solidFill>
                  <a:srgbClr val="FFC000"/>
                </a:solidFill>
                <a:latin typeface="Times New Roman" panose="02020603050405020304" pitchFamily="18" charset="0"/>
                <a:cs typeface="Times New Roman" panose="02020603050405020304" pitchFamily="18" charset="0"/>
              </a:rPr>
              <a:t>. Jn. 14:1-4)</a:t>
            </a:r>
          </a:p>
          <a:p>
            <a:r>
              <a:rPr lang="en-US" sz="2400" dirty="0">
                <a:solidFill>
                  <a:schemeClr val="bg1"/>
                </a:solidFill>
                <a:latin typeface="Times New Roman" panose="02020603050405020304" pitchFamily="18" charset="0"/>
                <a:cs typeface="Times New Roman" panose="02020603050405020304" pitchFamily="18" charset="0"/>
              </a:rPr>
              <a:t>(v.41) Then He will also say to those on His left, ‘Depart from Me, accursed ones, into the eternal fire which has been </a:t>
            </a:r>
            <a:r>
              <a:rPr lang="en-US" sz="2400" u="sng" dirty="0">
                <a:solidFill>
                  <a:schemeClr val="bg1"/>
                </a:solidFill>
                <a:latin typeface="Times New Roman" panose="02020603050405020304" pitchFamily="18" charset="0"/>
                <a:cs typeface="Times New Roman" panose="02020603050405020304" pitchFamily="18" charset="0"/>
              </a:rPr>
              <a:t>prepared</a:t>
            </a:r>
            <a:r>
              <a:rPr lang="en-US" sz="2400" dirty="0">
                <a:solidFill>
                  <a:schemeClr val="bg1"/>
                </a:solidFill>
                <a:latin typeface="Times New Roman" panose="02020603050405020304" pitchFamily="18" charset="0"/>
                <a:cs typeface="Times New Roman" panose="02020603050405020304" pitchFamily="18" charset="0"/>
              </a:rPr>
              <a:t> for the devil and his angels’</a:t>
            </a:r>
          </a:p>
          <a:p>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(v.34) Then the King will say to those on His right, ‘Come, you who are blessed of My Father, inherit the kingdom </a:t>
            </a:r>
            <a:r>
              <a:rPr lang="en-US" sz="2400" u="sng" dirty="0">
                <a:solidFill>
                  <a:schemeClr val="bg1"/>
                </a:solidFill>
                <a:latin typeface="Times New Roman" panose="02020603050405020304" pitchFamily="18" charset="0"/>
                <a:cs typeface="Times New Roman" panose="02020603050405020304" pitchFamily="18" charset="0"/>
              </a:rPr>
              <a:t>prepared</a:t>
            </a:r>
            <a:r>
              <a:rPr lang="en-US" sz="2400" dirty="0">
                <a:solidFill>
                  <a:schemeClr val="bg1"/>
                </a:solidFill>
                <a:latin typeface="Times New Roman" panose="02020603050405020304" pitchFamily="18" charset="0"/>
                <a:cs typeface="Times New Roman" panose="02020603050405020304" pitchFamily="18" charset="0"/>
              </a:rPr>
              <a:t> for you from the foundation of the world.’</a:t>
            </a:r>
          </a:p>
        </p:txBody>
      </p:sp>
    </p:spTree>
    <p:extLst>
      <p:ext uri="{BB962C8B-B14F-4D97-AF65-F5344CB8AC3E}">
        <p14:creationId xmlns:p14="http://schemas.microsoft.com/office/powerpoint/2010/main" val="6661860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927E7-4D49-4E56-A494-FB754E87B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413900A9-DEA1-41A0-979C-04C6904E5D17}"/>
              </a:ext>
            </a:extLst>
          </p:cNvPr>
          <p:cNvSpPr/>
          <p:nvPr/>
        </p:nvSpPr>
        <p:spPr>
          <a:xfrm>
            <a:off x="0" y="2575420"/>
            <a:ext cx="12191999" cy="294453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D8CEAD8-6334-45F4-8771-701C3AEF6B1C}"/>
              </a:ext>
            </a:extLst>
          </p:cNvPr>
          <p:cNvSpPr txBox="1"/>
          <p:nvPr/>
        </p:nvSpPr>
        <p:spPr>
          <a:xfrm>
            <a:off x="1031846" y="2860646"/>
            <a:ext cx="9899009" cy="1569660"/>
          </a:xfrm>
          <a:prstGeom prst="rect">
            <a:avLst/>
          </a:prstGeom>
          <a:noFill/>
        </p:spPr>
        <p:txBody>
          <a:bodyPr wrap="square" rtlCol="0">
            <a:spAutoFit/>
          </a:bodyPr>
          <a:lstStyle/>
          <a:p>
            <a:r>
              <a:rPr lang="en-US" sz="2400" b="1" dirty="0">
                <a:solidFill>
                  <a:srgbClr val="FFC000"/>
                </a:solidFill>
                <a:latin typeface="Times New Roman" panose="02020603050405020304" pitchFamily="18" charset="0"/>
                <a:cs typeface="Times New Roman" panose="02020603050405020304" pitchFamily="18" charset="0"/>
              </a:rPr>
              <a:t>(Matthew 5:45)</a:t>
            </a:r>
          </a:p>
          <a:p>
            <a:r>
              <a:rPr lang="en-US" sz="2400" dirty="0">
                <a:solidFill>
                  <a:schemeClr val="bg1"/>
                </a:solidFill>
                <a:latin typeface="Times New Roman" panose="02020603050405020304" pitchFamily="18" charset="0"/>
                <a:cs typeface="Times New Roman" panose="02020603050405020304" pitchFamily="18" charset="0"/>
              </a:rPr>
              <a:t>so that you may be sons of your Father who is in heaven; for He causes His sun to rise on the evil and the good, and sends rain on the righteous and the unrighteous.</a:t>
            </a:r>
          </a:p>
        </p:txBody>
      </p:sp>
    </p:spTree>
    <p:extLst>
      <p:ext uri="{BB962C8B-B14F-4D97-AF65-F5344CB8AC3E}">
        <p14:creationId xmlns:p14="http://schemas.microsoft.com/office/powerpoint/2010/main" val="4751386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927E7-4D49-4E56-A494-FB754E87B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413900A9-DEA1-41A0-979C-04C6904E5D17}"/>
              </a:ext>
            </a:extLst>
          </p:cNvPr>
          <p:cNvSpPr/>
          <p:nvPr/>
        </p:nvSpPr>
        <p:spPr>
          <a:xfrm>
            <a:off x="0" y="2634144"/>
            <a:ext cx="12191999" cy="28858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CDCD60C-10AF-4CA1-9A9C-74BA98D876B4}"/>
              </a:ext>
            </a:extLst>
          </p:cNvPr>
          <p:cNvPicPr>
            <a:picLocks noChangeAspect="1"/>
          </p:cNvPicPr>
          <p:nvPr/>
        </p:nvPicPr>
        <p:blipFill rotWithShape="1">
          <a:blip r:embed="rId2">
            <a:extLst>
              <a:ext uri="{28A0092B-C50C-407E-A947-70E740481C1C}">
                <a14:useLocalDpi xmlns:a14="http://schemas.microsoft.com/office/drawing/2010/main" val="0"/>
              </a:ext>
            </a:extLst>
          </a:blip>
          <a:srcRect t="37533" b="55739"/>
          <a:stretch/>
        </p:blipFill>
        <p:spPr>
          <a:xfrm>
            <a:off x="-1" y="2172748"/>
            <a:ext cx="12192000" cy="461395"/>
          </a:xfrm>
          <a:prstGeom prst="rect">
            <a:avLst/>
          </a:prstGeom>
        </p:spPr>
      </p:pic>
      <p:sp>
        <p:nvSpPr>
          <p:cNvPr id="7" name="TextBox 6">
            <a:extLst>
              <a:ext uri="{FF2B5EF4-FFF2-40B4-BE49-F238E27FC236}">
                <a16:creationId xmlns:a16="http://schemas.microsoft.com/office/drawing/2014/main" id="{2E176206-490B-4197-B75F-F140ED1D1045}"/>
              </a:ext>
            </a:extLst>
          </p:cNvPr>
          <p:cNvSpPr txBox="1"/>
          <p:nvPr/>
        </p:nvSpPr>
        <p:spPr>
          <a:xfrm>
            <a:off x="1031846" y="2860646"/>
            <a:ext cx="9899009" cy="3046988"/>
          </a:xfrm>
          <a:prstGeom prst="rect">
            <a:avLst/>
          </a:prstGeom>
          <a:noFill/>
        </p:spPr>
        <p:txBody>
          <a:bodyPr wrap="square" rtlCol="0">
            <a:spAutoFit/>
          </a:bodyPr>
          <a:lstStyle/>
          <a:p>
            <a:r>
              <a:rPr lang="en-US" sz="2400" b="1" dirty="0">
                <a:solidFill>
                  <a:srgbClr val="FFC000"/>
                </a:solidFill>
                <a:latin typeface="Times New Roman" panose="02020603050405020304" pitchFamily="18" charset="0"/>
                <a:cs typeface="Times New Roman" panose="02020603050405020304" pitchFamily="18" charset="0"/>
              </a:rPr>
              <a:t>(Matthew 18:8)</a:t>
            </a:r>
          </a:p>
          <a:p>
            <a:r>
              <a:rPr lang="en-US" sz="2400" dirty="0">
                <a:solidFill>
                  <a:schemeClr val="bg1"/>
                </a:solidFill>
                <a:latin typeface="Times New Roman" panose="02020603050405020304" pitchFamily="18" charset="0"/>
                <a:cs typeface="Times New Roman" panose="02020603050405020304" pitchFamily="18" charset="0"/>
              </a:rPr>
              <a:t>“If your hand or your foot causes you to stumble, cut it off and throw it from you; it is better for you to enter life crippled or lame, than to have two hands or two feet and be cast into the </a:t>
            </a:r>
            <a:r>
              <a:rPr lang="en-US" sz="2400" u="sng" dirty="0">
                <a:solidFill>
                  <a:schemeClr val="bg1"/>
                </a:solidFill>
                <a:latin typeface="Times New Roman" panose="02020603050405020304" pitchFamily="18" charset="0"/>
                <a:cs typeface="Times New Roman" panose="02020603050405020304" pitchFamily="18" charset="0"/>
              </a:rPr>
              <a:t>eternal fire</a:t>
            </a:r>
            <a:r>
              <a:rPr lang="en-US" sz="2400" dirty="0">
                <a:solidFill>
                  <a:schemeClr val="bg1"/>
                </a:solidFill>
                <a:latin typeface="Times New Roman" panose="02020603050405020304" pitchFamily="18" charset="0"/>
                <a:cs typeface="Times New Roman" panose="02020603050405020304" pitchFamily="18" charset="0"/>
              </a:rPr>
              <a:t>.</a:t>
            </a:r>
          </a:p>
          <a:p>
            <a:endParaRPr lang="en-US" sz="2400" b="1" dirty="0">
              <a:solidFill>
                <a:srgbClr val="FFC000"/>
              </a:solidFill>
              <a:latin typeface="Times New Roman" panose="02020603050405020304" pitchFamily="18" charset="0"/>
              <a:cs typeface="Times New Roman" panose="02020603050405020304" pitchFamily="18" charset="0"/>
            </a:endParaRPr>
          </a:p>
          <a:p>
            <a:r>
              <a:rPr lang="en-US" sz="2400" b="1" dirty="0">
                <a:solidFill>
                  <a:srgbClr val="FFC000"/>
                </a:solidFill>
                <a:latin typeface="Times New Roman" panose="02020603050405020304" pitchFamily="18" charset="0"/>
                <a:cs typeface="Times New Roman" panose="02020603050405020304" pitchFamily="18" charset="0"/>
              </a:rPr>
              <a:t>(Matthew 25:41)</a:t>
            </a:r>
          </a:p>
          <a:p>
            <a:r>
              <a:rPr lang="en-US" sz="2400" dirty="0">
                <a:solidFill>
                  <a:schemeClr val="bg1"/>
                </a:solidFill>
                <a:latin typeface="Times New Roman" panose="02020603050405020304" pitchFamily="18" charset="0"/>
                <a:cs typeface="Times New Roman" panose="02020603050405020304" pitchFamily="18" charset="0"/>
              </a:rPr>
              <a:t>Then He will also say to those on His left, ‘Depart from Me, accursed ones, into the </a:t>
            </a:r>
            <a:r>
              <a:rPr lang="en-US" sz="2400" u="sng" dirty="0">
                <a:solidFill>
                  <a:schemeClr val="bg1"/>
                </a:solidFill>
                <a:latin typeface="Times New Roman" panose="02020603050405020304" pitchFamily="18" charset="0"/>
                <a:cs typeface="Times New Roman" panose="02020603050405020304" pitchFamily="18" charset="0"/>
              </a:rPr>
              <a:t>eternal fire</a:t>
            </a:r>
            <a:r>
              <a:rPr lang="en-US" sz="2400" dirty="0">
                <a:solidFill>
                  <a:schemeClr val="bg1"/>
                </a:solidFill>
                <a:latin typeface="Times New Roman" panose="02020603050405020304" pitchFamily="18" charset="0"/>
                <a:cs typeface="Times New Roman" panose="02020603050405020304" pitchFamily="18" charset="0"/>
              </a:rPr>
              <a:t> which has been prepared for the devil and his angels’</a:t>
            </a:r>
          </a:p>
        </p:txBody>
      </p:sp>
    </p:spTree>
    <p:extLst>
      <p:ext uri="{BB962C8B-B14F-4D97-AF65-F5344CB8AC3E}">
        <p14:creationId xmlns:p14="http://schemas.microsoft.com/office/powerpoint/2010/main" val="18228181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927E7-4D49-4E56-A494-FB754E87B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413900A9-DEA1-41A0-979C-04C6904E5D17}"/>
              </a:ext>
            </a:extLst>
          </p:cNvPr>
          <p:cNvSpPr/>
          <p:nvPr/>
        </p:nvSpPr>
        <p:spPr>
          <a:xfrm>
            <a:off x="0" y="2634144"/>
            <a:ext cx="12191999" cy="28858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CDCD60C-10AF-4CA1-9A9C-74BA98D876B4}"/>
              </a:ext>
            </a:extLst>
          </p:cNvPr>
          <p:cNvPicPr>
            <a:picLocks noChangeAspect="1"/>
          </p:cNvPicPr>
          <p:nvPr/>
        </p:nvPicPr>
        <p:blipFill rotWithShape="1">
          <a:blip r:embed="rId2">
            <a:extLst>
              <a:ext uri="{28A0092B-C50C-407E-A947-70E740481C1C}">
                <a14:useLocalDpi xmlns:a14="http://schemas.microsoft.com/office/drawing/2010/main" val="0"/>
              </a:ext>
            </a:extLst>
          </a:blip>
          <a:srcRect t="43283" b="50356"/>
          <a:stretch/>
        </p:blipFill>
        <p:spPr>
          <a:xfrm>
            <a:off x="-1" y="2164360"/>
            <a:ext cx="12192000" cy="436228"/>
          </a:xfrm>
          <a:prstGeom prst="rect">
            <a:avLst/>
          </a:prstGeom>
        </p:spPr>
      </p:pic>
      <p:sp>
        <p:nvSpPr>
          <p:cNvPr id="8" name="TextBox 7">
            <a:extLst>
              <a:ext uri="{FF2B5EF4-FFF2-40B4-BE49-F238E27FC236}">
                <a16:creationId xmlns:a16="http://schemas.microsoft.com/office/drawing/2014/main" id="{A3A55036-35E9-4FE4-96A6-90707445C233}"/>
              </a:ext>
            </a:extLst>
          </p:cNvPr>
          <p:cNvSpPr txBox="1"/>
          <p:nvPr/>
        </p:nvSpPr>
        <p:spPr>
          <a:xfrm>
            <a:off x="1031846" y="2860646"/>
            <a:ext cx="9899009" cy="3416320"/>
          </a:xfrm>
          <a:prstGeom prst="rect">
            <a:avLst/>
          </a:prstGeom>
          <a:noFill/>
        </p:spPr>
        <p:txBody>
          <a:bodyPr wrap="square" rtlCol="0">
            <a:spAutoFit/>
          </a:bodyPr>
          <a:lstStyle/>
          <a:p>
            <a:r>
              <a:rPr lang="en-US" sz="2400" b="1" dirty="0">
                <a:solidFill>
                  <a:srgbClr val="FFC000"/>
                </a:solidFill>
                <a:latin typeface="Times New Roman" panose="02020603050405020304" pitchFamily="18" charset="0"/>
                <a:cs typeface="Times New Roman" panose="02020603050405020304" pitchFamily="18" charset="0"/>
              </a:rPr>
              <a:t>(Jude 5-7)</a:t>
            </a:r>
          </a:p>
          <a:p>
            <a:r>
              <a:rPr lang="en-US" sz="2400" dirty="0">
                <a:solidFill>
                  <a:schemeClr val="bg1"/>
                </a:solidFill>
                <a:latin typeface="Times New Roman" panose="02020603050405020304" pitchFamily="18" charset="0"/>
                <a:cs typeface="Times New Roman" panose="02020603050405020304" pitchFamily="18" charset="0"/>
              </a:rPr>
              <a:t>Now I desire to remind you, though you know all things once for all, that the Lord, after saving a people out of the land of Egypt, subsequently destroyed those who did not believe. And angels who did not keep their own domain, but abandoned their proper abode, He has kept in eternal bonds under darkness for the judgment of the great day, just as Sodom and Gomorrah and the cities around them, since they in the same way as these indulged in gross immorality and went after strange flesh, are exhibited as an example in undergoing the punishment of </a:t>
            </a:r>
            <a:r>
              <a:rPr lang="en-US" sz="2400" u="sng" dirty="0">
                <a:solidFill>
                  <a:schemeClr val="bg1"/>
                </a:solidFill>
                <a:latin typeface="Times New Roman" panose="02020603050405020304" pitchFamily="18" charset="0"/>
                <a:cs typeface="Times New Roman" panose="02020603050405020304" pitchFamily="18" charset="0"/>
              </a:rPr>
              <a:t>eternal fire</a:t>
            </a:r>
            <a:r>
              <a:rPr lang="en-US" sz="2400"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027373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927E7-4D49-4E56-A494-FB754E87B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413900A9-DEA1-41A0-979C-04C6904E5D17}"/>
              </a:ext>
            </a:extLst>
          </p:cNvPr>
          <p:cNvSpPr/>
          <p:nvPr/>
        </p:nvSpPr>
        <p:spPr>
          <a:xfrm>
            <a:off x="0" y="2634144"/>
            <a:ext cx="12191999" cy="28858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CDCD60C-10AF-4CA1-9A9C-74BA98D876B4}"/>
              </a:ext>
            </a:extLst>
          </p:cNvPr>
          <p:cNvPicPr>
            <a:picLocks noChangeAspect="1"/>
          </p:cNvPicPr>
          <p:nvPr/>
        </p:nvPicPr>
        <p:blipFill rotWithShape="1">
          <a:blip r:embed="rId2">
            <a:extLst>
              <a:ext uri="{28A0092B-C50C-407E-A947-70E740481C1C}">
                <a14:useLocalDpi xmlns:a14="http://schemas.microsoft.com/office/drawing/2010/main" val="0"/>
              </a:ext>
            </a:extLst>
          </a:blip>
          <a:srcRect t="49155" b="44606"/>
          <a:stretch/>
        </p:blipFill>
        <p:spPr>
          <a:xfrm>
            <a:off x="0" y="2164360"/>
            <a:ext cx="12192000" cy="427839"/>
          </a:xfrm>
          <a:prstGeom prst="rect">
            <a:avLst/>
          </a:prstGeom>
        </p:spPr>
      </p:pic>
      <p:sp>
        <p:nvSpPr>
          <p:cNvPr id="7" name="TextBox 6">
            <a:extLst>
              <a:ext uri="{FF2B5EF4-FFF2-40B4-BE49-F238E27FC236}">
                <a16:creationId xmlns:a16="http://schemas.microsoft.com/office/drawing/2014/main" id="{B3335319-8D70-4E6E-8A79-77923554AE88}"/>
              </a:ext>
            </a:extLst>
          </p:cNvPr>
          <p:cNvSpPr txBox="1"/>
          <p:nvPr/>
        </p:nvSpPr>
        <p:spPr>
          <a:xfrm>
            <a:off x="1031846" y="2860646"/>
            <a:ext cx="9899009" cy="1938992"/>
          </a:xfrm>
          <a:prstGeom prst="rect">
            <a:avLst/>
          </a:prstGeom>
          <a:noFill/>
        </p:spPr>
        <p:txBody>
          <a:bodyPr wrap="square" rtlCol="0">
            <a:spAutoFit/>
          </a:bodyPr>
          <a:lstStyle/>
          <a:p>
            <a:r>
              <a:rPr lang="en-US" sz="2400" b="1" dirty="0">
                <a:solidFill>
                  <a:srgbClr val="FFC000"/>
                </a:solidFill>
                <a:latin typeface="Times New Roman" panose="02020603050405020304" pitchFamily="18" charset="0"/>
                <a:cs typeface="Times New Roman" panose="02020603050405020304" pitchFamily="18" charset="0"/>
              </a:rPr>
              <a:t>(Lk. 16:26; </a:t>
            </a:r>
            <a:r>
              <a:rPr lang="en-US" sz="2400" b="1" i="1" dirty="0">
                <a:solidFill>
                  <a:srgbClr val="FFC000"/>
                </a:solidFill>
                <a:latin typeface="Times New Roman" panose="02020603050405020304" pitchFamily="18" charset="0"/>
                <a:cs typeface="Times New Roman" panose="02020603050405020304" pitchFamily="18" charset="0"/>
              </a:rPr>
              <a:t>cf</a:t>
            </a:r>
            <a:r>
              <a:rPr lang="en-US" sz="2400" b="1" dirty="0">
                <a:solidFill>
                  <a:srgbClr val="FFC000"/>
                </a:solidFill>
                <a:latin typeface="Times New Roman" panose="02020603050405020304" pitchFamily="18" charset="0"/>
                <a:cs typeface="Times New Roman" panose="02020603050405020304" pitchFamily="18" charset="0"/>
              </a:rPr>
              <a:t>. Matthew 25:41-46)</a:t>
            </a:r>
          </a:p>
          <a:p>
            <a:r>
              <a:rPr lang="en-US" sz="2400" dirty="0">
                <a:solidFill>
                  <a:schemeClr val="bg1"/>
                </a:solidFill>
                <a:latin typeface="Times New Roman" panose="02020603050405020304" pitchFamily="18" charset="0"/>
                <a:cs typeface="Times New Roman" panose="02020603050405020304" pitchFamily="18" charset="0"/>
              </a:rPr>
              <a:t>And besides all this, between us and you there is a </a:t>
            </a:r>
            <a:r>
              <a:rPr lang="en-US" sz="2400" u="sng" dirty="0">
                <a:solidFill>
                  <a:schemeClr val="bg1"/>
                </a:solidFill>
                <a:latin typeface="Times New Roman" panose="02020603050405020304" pitchFamily="18" charset="0"/>
                <a:cs typeface="Times New Roman" panose="02020603050405020304" pitchFamily="18" charset="0"/>
              </a:rPr>
              <a:t>great chasm</a:t>
            </a:r>
            <a:r>
              <a:rPr lang="en-US" sz="2400" dirty="0">
                <a:solidFill>
                  <a:schemeClr val="bg1"/>
                </a:solidFill>
                <a:latin typeface="Times New Roman" panose="02020603050405020304" pitchFamily="18" charset="0"/>
                <a:cs typeface="Times New Roman" panose="02020603050405020304" pitchFamily="18" charset="0"/>
              </a:rPr>
              <a:t> fixed, so that those who wish to come over from here to you will not be able, and that none may cross over from there to us.</a:t>
            </a:r>
          </a:p>
          <a:p>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37583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887</Words>
  <Application>Microsoft Office PowerPoint</Application>
  <PresentationFormat>Widescreen</PresentationFormat>
  <Paragraphs>34</Paragraphs>
  <Slides>16</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Adelle-Regular</vt:lpstr>
      <vt:lpstr>Apple Chancery</vt:lpstr>
      <vt:lpstr>Arial</vt:lpstr>
      <vt:lpstr>Calibri</vt:lpstr>
      <vt:lpstr>Calibri Light</vt:lpstr>
      <vt:lpstr>Times New Roman</vt:lpstr>
      <vt:lpstr>Trebuchet MS</vt:lpstr>
      <vt:lpstr>Office Theme</vt:lpstr>
      <vt:lpstr>1_Default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Jerome Sasanecki</dc:creator>
  <cp:lastModifiedBy>Jerome Sasanecki</cp:lastModifiedBy>
  <cp:revision>10</cp:revision>
  <dcterms:created xsi:type="dcterms:W3CDTF">2017-11-11T22:12:42Z</dcterms:created>
  <dcterms:modified xsi:type="dcterms:W3CDTF">2017-11-12T03:26:32Z</dcterms:modified>
</cp:coreProperties>
</file>