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3" r:id="rId3"/>
    <p:sldId id="264" r:id="rId4"/>
    <p:sldId id="256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44AB-D6BC-4864-8F45-C14570B2561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BEEA-3629-43EC-8D7D-F1A0C1744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1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3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A0BE-3B6F-4352-B3FF-EB4087F6B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B8848-D0AA-4818-B12A-506F66157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FC371-2C90-46CE-BFC7-8A80585D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B8AA-1BCD-44AD-BB06-F565C11F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76C76-9F10-4D4D-BC55-91229C29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B63E-2BB5-48DB-A36F-2C4D41E2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99C1A-D42B-4A4C-96E3-12C5428FA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D46E3-751F-43A3-BEF1-EDF37AC1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5B94B-7112-4AE7-AEBD-788E0B8D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70DC-0226-44C3-B008-D27529AE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1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C8F60-DD1A-46CA-8B2E-A59E1BE8F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E2650-08B7-4F0F-BD3A-E3C81293F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5C2C-B413-4855-907B-E929C7D2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2BE6-72B0-4E8C-8DE0-46F4D304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1058D-15D3-4CDF-8B72-20EC1559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6288-4D6B-46F2-8CA1-C4C2221B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68DA-0585-4B5B-8580-5850351D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50C0-964D-47D2-93BB-F116690E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72F10-C990-48E5-8481-E53B95AA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E2A33-4FA8-4177-8D50-F7520B92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0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B20A-0EEB-429B-8521-D2C47D42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F0C69-F287-4896-A3F0-6B24E47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D9089-F47D-421F-95A1-FF4F79FB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4D8B-B320-438F-BC70-35236B55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7DD0-D194-4814-9260-F82BFE64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4CC1-48E0-487A-9084-B55DE896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9B6-06BB-446C-A53F-476800097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0E1FD-9F4C-4776-BD04-D0246F7DC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D49D2-5765-4BF4-86EA-907990C4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8B2A3-5D28-4F3B-9FF0-20601141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36F78-1BF8-4607-AF30-D21A74F3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9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D724-3B33-4FC1-ABD4-A3E0761C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463C5-3A06-4CC2-AF90-3EA6FC90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8CE9F-14A0-4F53-9DF7-B5F8B3AEE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9CC82-4AD2-4CF9-BE21-0F6343F65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56291-FB31-4CF4-9847-DD8899E72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9742E-CE0F-4C77-BFDE-59B17AB7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C6469-897E-4B11-896C-11B6D8C5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F34C0-18FB-4174-9385-C671FFD8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EFC7-7267-49CD-9B45-7417D11D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ACC3F-D88F-4F96-B333-3E39CB69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8BFF0-62F0-42F2-A62A-F3D7614D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2EE5-F9B3-452F-BD66-B6DF347E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56FE9-2442-43BD-8144-7439666A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A6FDC9-83F8-4122-AC5A-FDB2DD70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D1388-CDE5-4BF7-8ABA-A26925ED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4A45-7D34-4164-83D6-0BE3607E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D5D4-9197-4240-852E-90558214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0C734-0EF3-4C85-8E2A-EBBADE450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B609D-9FDC-449E-9E03-9C67EB52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AC830-6922-4034-86DA-AE752333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797F1-39AF-482F-9CCB-F9A9166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B9A2-7998-4DF2-9A33-14E9BA99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951CE-DF9B-403A-98F9-0C9CD990A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443D5-7B1F-4893-AA13-428EF6E0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C7E75-9044-4D3B-BA04-44D12CB8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97A03-7B56-4C40-A9A1-FB451C2F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537BE-BB7E-4CA7-8D86-0649ECB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80582-34E8-4B26-8746-9C02D50A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67C75-5CD3-478F-B6EF-6D6BE26E7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F26C-1BA6-4692-808A-B0E80919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B7C7-419C-4382-A4EE-F071921915E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505E8-63AB-4A40-BBBA-514852754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05B8-BDE5-4184-B66A-8C2AA238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5B6D-ED1F-459F-8A48-47F94576F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11/22/2017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71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Luke 23:43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CA2135E1-884A-4914-887B-553D32883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/>
          <a:stretch/>
        </p:blipFill>
        <p:spPr>
          <a:xfrm>
            <a:off x="0" y="0"/>
            <a:ext cx="12192000" cy="6132262"/>
          </a:xfrm>
          <a:prstGeom prst="rect">
            <a:avLst/>
          </a:prstGeom>
        </p:spPr>
      </p:pic>
      <p:pic>
        <p:nvPicPr>
          <p:cNvPr id="14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12192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130B8E-60CA-4107-AD13-6221077E4212}"/>
              </a:ext>
            </a:extLst>
          </p:cNvPr>
          <p:cNvSpPr txBox="1"/>
          <p:nvPr/>
        </p:nvSpPr>
        <p:spPr>
          <a:xfrm>
            <a:off x="948655" y="720804"/>
            <a:ext cx="10294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Perpetua Titling MT" panose="02020502060505020804" pitchFamily="18" charset="0"/>
              </a:rPr>
              <a:t>The </a:t>
            </a:r>
            <a:r>
              <a:rPr lang="en-US" sz="6600" b="1" dirty="0">
                <a:latin typeface="Perpetua Titling MT" panose="02020502060505020804" pitchFamily="18" charset="0"/>
              </a:rPr>
              <a:t>Tale</a:t>
            </a:r>
            <a:r>
              <a:rPr lang="en-US" sz="6600" dirty="0">
                <a:latin typeface="Perpetua Titling MT" panose="02020502060505020804" pitchFamily="18" charset="0"/>
              </a:rPr>
              <a:t> of </a:t>
            </a:r>
            <a:r>
              <a:rPr lang="en-US" sz="6600" b="1" dirty="0">
                <a:latin typeface="Perpetua Titling MT" panose="02020502060505020804" pitchFamily="18" charset="0"/>
              </a:rPr>
              <a:t>Two</a:t>
            </a:r>
            <a:r>
              <a:rPr lang="en-US" sz="6600" dirty="0">
                <a:latin typeface="Perpetua Titling MT" panose="02020502060505020804" pitchFamily="18" charset="0"/>
              </a:rPr>
              <a:t> 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4EFCD-3924-4B9D-8F01-FCAABC2B9659}"/>
              </a:ext>
            </a:extLst>
          </p:cNvPr>
          <p:cNvSpPr txBox="1"/>
          <p:nvPr/>
        </p:nvSpPr>
        <p:spPr>
          <a:xfrm>
            <a:off x="948654" y="6132262"/>
            <a:ext cx="10294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erpetua" panose="02020502060401020303" pitchFamily="18" charset="0"/>
              </a:rPr>
              <a:t>(Luke 23:32-43)</a:t>
            </a:r>
          </a:p>
        </p:txBody>
      </p:sp>
    </p:spTree>
    <p:extLst>
      <p:ext uri="{BB962C8B-B14F-4D97-AF65-F5344CB8AC3E}">
        <p14:creationId xmlns:p14="http://schemas.microsoft.com/office/powerpoint/2010/main" val="71373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9418FF46-BB96-48FA-987D-39E271E8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34311"/>
          <a:stretch/>
        </p:blipFill>
        <p:spPr>
          <a:xfrm>
            <a:off x="8095036" y="0"/>
            <a:ext cx="409696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59A91-7911-43EF-BCCC-B88ED626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9503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The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Tale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of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Two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Men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B7CD-5455-45AF-BCC4-6A645626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74" y="1244081"/>
            <a:ext cx="786502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Suffering Servant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Innocence surrounded by guilt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Innocent numbered with guilty</a:t>
            </a:r>
          </a:p>
        </p:txBody>
      </p:sp>
    </p:spTree>
    <p:extLst>
      <p:ext uri="{BB962C8B-B14F-4D97-AF65-F5344CB8AC3E}">
        <p14:creationId xmlns:p14="http://schemas.microsoft.com/office/powerpoint/2010/main" val="50120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9418FF46-BB96-48FA-987D-39E271E8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34311"/>
          <a:stretch/>
        </p:blipFill>
        <p:spPr>
          <a:xfrm>
            <a:off x="8095036" y="0"/>
            <a:ext cx="409696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59A91-7911-43EF-BCCC-B88ED626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9503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The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Tale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of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Two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Men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B7CD-5455-45AF-BCC4-6A645626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74" y="1244081"/>
            <a:ext cx="786502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Suffering Servant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Royal Revolutionary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Establishment of spiritual kingdom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Enthronement through crucifixion</a:t>
            </a:r>
          </a:p>
        </p:txBody>
      </p:sp>
    </p:spTree>
    <p:extLst>
      <p:ext uri="{BB962C8B-B14F-4D97-AF65-F5344CB8AC3E}">
        <p14:creationId xmlns:p14="http://schemas.microsoft.com/office/powerpoint/2010/main" val="92179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9418FF46-BB96-48FA-987D-39E271E8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34311"/>
          <a:stretch/>
        </p:blipFill>
        <p:spPr>
          <a:xfrm>
            <a:off x="8095036" y="0"/>
            <a:ext cx="409696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59A91-7911-43EF-BCCC-B88ED626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9503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The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Tale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of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Two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Men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B7CD-5455-45AF-BCC4-6A645626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74" y="1244081"/>
            <a:ext cx="7865022" cy="5250025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Suffering Servant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Royal Revolutionary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One Man: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Mocked Messiah</a:t>
            </a:r>
            <a:endParaRPr lang="en-US" sz="4000" dirty="0">
              <a:solidFill>
                <a:schemeClr val="bg1"/>
              </a:solidFill>
              <a:latin typeface="Perpetua" panose="02020502060401020303" pitchFamily="18" charset="0"/>
            </a:endParaRP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Disparaged only hope of salvation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Supposed the innocent was guilty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Failed to see God’s mission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Desired inferior deliverance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Received no mercy</a:t>
            </a:r>
          </a:p>
        </p:txBody>
      </p:sp>
    </p:spTree>
    <p:extLst>
      <p:ext uri="{BB962C8B-B14F-4D97-AF65-F5344CB8AC3E}">
        <p14:creationId xmlns:p14="http://schemas.microsoft.com/office/powerpoint/2010/main" val="385370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9418FF46-BB96-48FA-987D-39E271E8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34311"/>
          <a:stretch/>
        </p:blipFill>
        <p:spPr>
          <a:xfrm>
            <a:off x="8095036" y="0"/>
            <a:ext cx="409696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59A91-7911-43EF-BCCC-B88ED626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9503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The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Tale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of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Two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Men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B7CD-5455-45AF-BCC4-6A645626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74" y="1244081"/>
            <a:ext cx="7865022" cy="5921829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Suffering Servant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Royal Revolutionary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One Man: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Mocked Messiah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One Man: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Promised Paradise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Admitted his guiltiness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Requested God’s salvation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Recognized Jesus’ mission </a:t>
            </a:r>
          </a:p>
          <a:p>
            <a:pPr marL="685800" lvl="1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  <a:latin typeface="Perpetua" panose="02020502060401020303" pitchFamily="18" charset="0"/>
              </a:rPr>
              <a:t>Surrendered to the Savior</a:t>
            </a:r>
          </a:p>
        </p:txBody>
      </p:sp>
    </p:spTree>
    <p:extLst>
      <p:ext uri="{BB962C8B-B14F-4D97-AF65-F5344CB8AC3E}">
        <p14:creationId xmlns:p14="http://schemas.microsoft.com/office/powerpoint/2010/main" val="280638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9418FF46-BB96-48FA-987D-39E271E8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r="34311"/>
          <a:stretch/>
        </p:blipFill>
        <p:spPr>
          <a:xfrm>
            <a:off x="8095036" y="0"/>
            <a:ext cx="409696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59A91-7911-43EF-BCCC-B88ED626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95036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The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Tale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of </a:t>
            </a:r>
            <a:r>
              <a:rPr lang="en-US" sz="4800" b="1" dirty="0">
                <a:solidFill>
                  <a:schemeClr val="bg1"/>
                </a:solidFill>
                <a:latin typeface="Perpetua Titling MT" panose="02020502060505020804" pitchFamily="18" charset="0"/>
              </a:rPr>
              <a:t>Two</a:t>
            </a:r>
            <a:r>
              <a:rPr lang="en-US" sz="4800" dirty="0">
                <a:solidFill>
                  <a:schemeClr val="bg1"/>
                </a:solidFill>
                <a:latin typeface="Perpetua Titling MT" panose="02020502060505020804" pitchFamily="18" charset="0"/>
              </a:rPr>
              <a:t> Men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7B7CD-5455-45AF-BCC4-6A645626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974" y="1244081"/>
            <a:ext cx="7865022" cy="5921829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Suffering Servant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Jesus: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Royal Revolutionary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One Man: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Mocked Messiah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One Man: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Promised Paradise</a:t>
            </a:r>
          </a:p>
          <a:p>
            <a:pPr marL="171450" indent="-400050">
              <a:buFont typeface="+mj-lt"/>
              <a:buAutoNum type="romanUcPeriod"/>
            </a:pPr>
            <a:r>
              <a:rPr lang="en-US" sz="4000" dirty="0">
                <a:solidFill>
                  <a:schemeClr val="bg1"/>
                </a:solidFill>
                <a:latin typeface="Perpetua" panose="02020502060401020303" pitchFamily="18" charset="0"/>
              </a:rPr>
              <a:t>You: </a:t>
            </a:r>
            <a:r>
              <a:rPr lang="en-US" sz="4000" dirty="0">
                <a:solidFill>
                  <a:srgbClr val="FFC000"/>
                </a:solidFill>
                <a:latin typeface="Perpetua" panose="02020502060401020303" pitchFamily="18" charset="0"/>
              </a:rPr>
              <a:t>Which Man Are You?</a:t>
            </a:r>
          </a:p>
        </p:txBody>
      </p:sp>
    </p:spTree>
    <p:extLst>
      <p:ext uri="{BB962C8B-B14F-4D97-AF65-F5344CB8AC3E}">
        <p14:creationId xmlns:p14="http://schemas.microsoft.com/office/powerpoint/2010/main" val="41228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9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158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Perpetua</vt:lpstr>
      <vt:lpstr>Perpetua Titling MT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The Tale of Two Men</vt:lpstr>
      <vt:lpstr>The Tale of Two Men</vt:lpstr>
      <vt:lpstr>The Tale of Two Men</vt:lpstr>
      <vt:lpstr>The Tale of Two Men</vt:lpstr>
      <vt:lpstr>The Tale of Two Men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5</cp:revision>
  <dcterms:created xsi:type="dcterms:W3CDTF">2017-11-22T16:31:51Z</dcterms:created>
  <dcterms:modified xsi:type="dcterms:W3CDTF">2017-11-22T16:55:42Z</dcterms:modified>
</cp:coreProperties>
</file>