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56" r:id="rId3"/>
    <p:sldMasterId id="2147483780" r:id="rId4"/>
    <p:sldMasterId id="2147483876" r:id="rId5"/>
    <p:sldMasterId id="2147483888" r:id="rId6"/>
  </p:sldMasterIdLst>
  <p:notesMasterIdLst>
    <p:notesMasterId r:id="rId28"/>
  </p:notesMasterIdLst>
  <p:handoutMasterIdLst>
    <p:handoutMasterId r:id="rId29"/>
  </p:handoutMasterIdLst>
  <p:sldIdLst>
    <p:sldId id="280" r:id="rId7"/>
    <p:sldId id="325" r:id="rId8"/>
    <p:sldId id="315" r:id="rId9"/>
    <p:sldId id="316" r:id="rId10"/>
    <p:sldId id="349" r:id="rId11"/>
    <p:sldId id="308" r:id="rId12"/>
    <p:sldId id="326" r:id="rId13"/>
    <p:sldId id="328" r:id="rId14"/>
    <p:sldId id="330" r:id="rId15"/>
    <p:sldId id="333" r:id="rId16"/>
    <p:sldId id="335" r:id="rId17"/>
    <p:sldId id="336" r:id="rId18"/>
    <p:sldId id="337" r:id="rId19"/>
    <p:sldId id="338" r:id="rId20"/>
    <p:sldId id="341" r:id="rId21"/>
    <p:sldId id="351" r:id="rId22"/>
    <p:sldId id="344" r:id="rId23"/>
    <p:sldId id="345" r:id="rId24"/>
    <p:sldId id="346" r:id="rId25"/>
    <p:sldId id="352" r:id="rId26"/>
    <p:sldId id="314" r:id="rId27"/>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varScale="1">
        <p:scale>
          <a:sx n="55" d="100"/>
          <a:sy n="55" d="100"/>
        </p:scale>
        <p:origin x="78" y="18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B645891A-D897-4969-AB3B-6EA703F71B45}" type="datetimeFigureOut">
              <a:rPr lang="en-US" smtClean="0"/>
              <a:pPr/>
              <a:t>11/04/2017</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993214A4-D7C6-4B66-AFF6-DF77958FD4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31CA6D82-D750-41EA-8FA2-61FA7A1167DB}" type="datetimeFigureOut">
              <a:rPr lang="en-US" smtClean="0"/>
              <a:pPr/>
              <a:t>11/04/2017</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D258DA3B-4051-4B7A-BF60-0D1C8FF7B5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F3E86-CBC6-41E7-9123-3389EF1E02B3}" type="slidenum">
              <a:rPr lang="en-US">
                <a:solidFill>
                  <a:prstClr val="black"/>
                </a:solidFill>
              </a:rPr>
              <a:pPr/>
              <a:t>1</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16</a:t>
            </a:fld>
            <a:endParaRPr lang="en-US"/>
          </a:p>
        </p:txBody>
      </p:sp>
    </p:spTree>
    <p:extLst>
      <p:ext uri="{BB962C8B-B14F-4D97-AF65-F5344CB8AC3E}">
        <p14:creationId xmlns:p14="http://schemas.microsoft.com/office/powerpoint/2010/main" val="169476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20</a:t>
            </a:fld>
            <a:endParaRPr lang="en-US"/>
          </a:p>
        </p:txBody>
      </p:sp>
    </p:spTree>
    <p:extLst>
      <p:ext uri="{BB962C8B-B14F-4D97-AF65-F5344CB8AC3E}">
        <p14:creationId xmlns:p14="http://schemas.microsoft.com/office/powerpoint/2010/main" val="285092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endParaRPr lang="en-US" dirty="0"/>
          </a:p>
        </p:txBody>
      </p:sp>
      <p:sp>
        <p:nvSpPr>
          <p:cNvPr id="75780" name="Slide Number Placeholder 3"/>
          <p:cNvSpPr>
            <a:spLocks noGrp="1"/>
          </p:cNvSpPr>
          <p:nvPr>
            <p:ph type="sldNum" sz="quarter" idx="5"/>
          </p:nvPr>
        </p:nvSpPr>
        <p:spPr>
          <a:noFill/>
        </p:spPr>
        <p:txBody>
          <a:bodyPr/>
          <a:lstStyle/>
          <a:p>
            <a:fld id="{ABDF5D69-2909-46D9-9EA2-2E96E9012A00}" type="slidenum">
              <a:rPr lang="en-US">
                <a:solidFill>
                  <a:srgbClr val="000000"/>
                </a:solidFill>
              </a:rPr>
              <a:pPr/>
              <a:t>2</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ADB312B-F793-4DE2-8719-95ED228E4435}" type="slidenum">
              <a:rPr lang="en-US" smtClean="0">
                <a:solidFill>
                  <a:prstClr val="black"/>
                </a:solidFill>
              </a:rPr>
              <a:pPr/>
              <a:t>21</a:t>
            </a:fld>
            <a:endParaRPr lang="en-US">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449AF6-65D8-43C4-A72A-F0D130305C07}"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449AF6-65D8-43C4-A72A-F0D130305C0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8DA3B-4051-4B7A-BF60-0D1C8FF7B5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0D3EBD-1DF6-4D11-8E73-3647F92A4DF9}" type="slidenum">
              <a:rPr lang="en-US"/>
              <a:pPr>
                <a:defRPr/>
              </a:pPr>
              <a:t>‹#›</a:t>
            </a:fld>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5D99ED-7940-497E-8B76-AB19FA2F84C7}" type="slidenum">
              <a:rPr lang="en-US"/>
              <a:pPr>
                <a:defRPr/>
              </a:pPr>
              <a:t>‹#›</a:t>
            </a:fld>
            <a:endParaRPr lang="en-US"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DAFFE3-04B8-4609-A200-79203FEC4DC0}" type="slidenum">
              <a:rPr lang="en-US"/>
              <a:pPr>
                <a:defRPr/>
              </a:pPr>
              <a:t>‹#›</a:t>
            </a:fld>
            <a:endParaRPr lang="en-US"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F81CCB-86BF-4FE1-813A-52CF6B2B2BF2}" type="slidenum">
              <a:rPr lang="en-US"/>
              <a:pPr>
                <a:defRPr/>
              </a:pPr>
              <a:t>‹#›</a:t>
            </a:fld>
            <a:endParaRPr lang="en-US"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3FD80-BF22-462F-A65A-5C64D089DE95}" type="slidenum">
              <a:rPr lang="en-US"/>
              <a:pPr>
                <a:defRPr/>
              </a:pPr>
              <a:t>‹#›</a:t>
            </a:fld>
            <a:endParaRPr lang="en-US"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B47C4C6-8D78-4C22-A00F-70AE0682E82C}" type="slidenum">
              <a:rPr lang="en-US"/>
              <a:pPr>
                <a:defRPr/>
              </a:pPr>
              <a:t>‹#›</a:t>
            </a:fld>
            <a:endParaRPr lang="en-US" dirty="0"/>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290C813-9ABB-4071-8B42-0AEC23E9FBCC}" type="slidenum">
              <a:rPr lang="en-US"/>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567E06-8B06-4DE2-B57A-6E3A291F33AE}" type="slidenum">
              <a:rPr lang="en-US"/>
              <a:pPr>
                <a:defRPr/>
              </a:pPr>
              <a:t>‹#›</a:t>
            </a:fld>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09C48D-AF85-4D50-B1B1-E021755B722F}" type="slidenum">
              <a:rPr lang="en-US"/>
              <a:pPr>
                <a:defRPr/>
              </a:pPr>
              <a:t>‹#›</a:t>
            </a:fld>
            <a:endParaRPr lang="en-US" dirty="0"/>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E42D68-9C6D-4836-8862-AE8F559D6404}" type="slidenum">
              <a:rPr lang="en-US"/>
              <a:pPr>
                <a:defRPr/>
              </a:pPr>
              <a:t>‹#›</a:t>
            </a:fld>
            <a:endParaRPr lang="en-US" dirty="0"/>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8C13C-75DB-4F20-800E-31373B446DD3}" type="slidenum">
              <a:rPr lang="en-US"/>
              <a:pPr>
                <a:defRPr/>
              </a:pPr>
              <a:t>‹#›</a:t>
            </a:fld>
            <a:endParaRPr lang="en-US" dirty="0"/>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descr="006p_1"/>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77"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078"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079" name="Rectangle 7"/>
          <p:cNvSpPr>
            <a:spLocks noGrp="1" noChangeArrowheads="1"/>
          </p:cNvSpPr>
          <p:nvPr>
            <p:ph type="sldNum" sz="quarter" idx="4"/>
          </p:nvPr>
        </p:nvSpPr>
        <p:spPr/>
        <p:txBody>
          <a:bodyPr/>
          <a:lstStyle>
            <a:lvl1pPr>
              <a:defRPr/>
            </a:lvl1pPr>
          </a:lstStyle>
          <a:p>
            <a:fld id="{EC62A740-C058-4471-BB14-804073E31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FC8CE5-80F3-40C8-9AB1-873865D015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5D6AA6-A829-48AE-8AD8-CED34B48F7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1A0C94-066D-4CAF-823E-64F19B725F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6C3D422-8DA8-4756-A39E-A58E2B2A69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D983CF-9185-4E93-B8E0-C7CB3C66D6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5D1758E-07F0-4E57-9285-200274F439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1FE561-DE4A-44D2-9EA1-5BF8D0EDF03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8D8FAB-66F7-42BC-9E20-7F5E4E1FE1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FB9CC4-28FA-40FF-B55B-2C26E701FCE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BA8CDF-71AD-4AC4-AA5D-EFDF074362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grpSp>
      <p:sp>
        <p:nvSpPr>
          <p:cNvPr id="721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2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03B47E22-4716-483C-9397-72DB2ED7619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937D72C-48F7-4432-AA33-4658CF5D95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46CB904-6C87-4BC3-98F4-691C794C2E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2965907-0C14-47AE-AC65-E791474EAC3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EBECF185-22B6-4394-ABA2-932FF501093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2BD3D6A6-2EEC-4064-A400-33E720CC6F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95360858-D4DD-499B-9CF5-A923F04CCD9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0A81A81E-8E14-43C3-B0BA-6377926376A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0702B4A1-E038-43A0-916B-8168F0E9A54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6CEFB299-F6B6-43B5-BE84-F10F12F5CE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C719D7E0-B4E0-4C34-82AD-3CB0C7762C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093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48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973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6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164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288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063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193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592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45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57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D7560-23B9-40A8-AFD9-1B0F06F1EA27}" type="datetimeFigureOut">
              <a:rPr lang="en-US" smtClean="0"/>
              <a:pPr/>
              <a:t>11/04/2017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010A8-56F2-4E20-B816-CC09D00E18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D7560-23B9-40A8-AFD9-1B0F06F1EA27}" type="datetimeFigureOut">
              <a:rPr lang="en-US" smtClean="0"/>
              <a:pPr/>
              <a:t>11/04/2017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010A8-56F2-4E20-B816-CC09D00E18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6258" name="Picture 2" descr="templatebusiness1"/>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r"/>
  </p:transition>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Gill Sans MT" pitchFamily="34" charset="0"/>
        </a:defRPr>
      </a:lvl2pPr>
      <a:lvl3pPr algn="l" rtl="0" fontAlgn="base">
        <a:spcBef>
          <a:spcPct val="0"/>
        </a:spcBef>
        <a:spcAft>
          <a:spcPct val="0"/>
        </a:spcAft>
        <a:defRPr sz="2400" b="1">
          <a:solidFill>
            <a:schemeClr val="bg1"/>
          </a:solidFill>
          <a:latin typeface="Gill Sans MT" pitchFamily="34" charset="0"/>
        </a:defRPr>
      </a:lvl3pPr>
      <a:lvl4pPr algn="l" rtl="0" fontAlgn="base">
        <a:spcBef>
          <a:spcPct val="0"/>
        </a:spcBef>
        <a:spcAft>
          <a:spcPct val="0"/>
        </a:spcAft>
        <a:defRPr sz="2400" b="1">
          <a:solidFill>
            <a:schemeClr val="bg1"/>
          </a:solidFill>
          <a:latin typeface="Gill Sans MT" pitchFamily="34" charset="0"/>
        </a:defRPr>
      </a:lvl4pPr>
      <a:lvl5pPr algn="l" rtl="0" fontAlgn="base">
        <a:spcBef>
          <a:spcPct val="0"/>
        </a:spcBef>
        <a:spcAft>
          <a:spcPct val="0"/>
        </a:spcAft>
        <a:defRPr sz="2400" b="1">
          <a:solidFill>
            <a:schemeClr val="bg1"/>
          </a:solidFill>
          <a:latin typeface="Gill Sans MT" pitchFamily="34" charset="0"/>
        </a:defRPr>
      </a:lvl5pPr>
      <a:lvl6pPr marL="457200" algn="l" rtl="0" fontAlgn="base">
        <a:spcBef>
          <a:spcPct val="0"/>
        </a:spcBef>
        <a:spcAft>
          <a:spcPct val="0"/>
        </a:spcAft>
        <a:defRPr sz="2400" b="1">
          <a:solidFill>
            <a:schemeClr val="bg1"/>
          </a:solidFill>
          <a:latin typeface="Gill Sans MT" pitchFamily="34" charset="0"/>
        </a:defRPr>
      </a:lvl6pPr>
      <a:lvl7pPr marL="914400" algn="l" rtl="0" fontAlgn="base">
        <a:spcBef>
          <a:spcPct val="0"/>
        </a:spcBef>
        <a:spcAft>
          <a:spcPct val="0"/>
        </a:spcAft>
        <a:defRPr sz="2400" b="1">
          <a:solidFill>
            <a:schemeClr val="bg1"/>
          </a:solidFill>
          <a:latin typeface="Gill Sans MT" pitchFamily="34" charset="0"/>
        </a:defRPr>
      </a:lvl7pPr>
      <a:lvl8pPr marL="1371600" algn="l" rtl="0" fontAlgn="base">
        <a:spcBef>
          <a:spcPct val="0"/>
        </a:spcBef>
        <a:spcAft>
          <a:spcPct val="0"/>
        </a:spcAft>
        <a:defRPr sz="2400" b="1">
          <a:solidFill>
            <a:schemeClr val="bg1"/>
          </a:solidFill>
          <a:latin typeface="Gill Sans MT" pitchFamily="34" charset="0"/>
        </a:defRPr>
      </a:lvl8pPr>
      <a:lvl9pPr marL="1828800" algn="l" rtl="0" fontAlgn="base">
        <a:spcBef>
          <a:spcPct val="0"/>
        </a:spcBef>
        <a:spcAft>
          <a:spcPct val="0"/>
        </a:spcAft>
        <a:defRPr sz="2400" b="1">
          <a:solidFill>
            <a:schemeClr val="bg1"/>
          </a:solidFill>
          <a:latin typeface="Gill Sans MT" pitchFamily="34" charset="0"/>
        </a:defRPr>
      </a:lvl9pPr>
    </p:titleStyle>
    <p:bodyStyle>
      <a:lvl1pPr marL="342900" indent="-342900" algn="l" rtl="0" fontAlgn="base">
        <a:spcBef>
          <a:spcPct val="20000"/>
        </a:spcBef>
        <a:spcAft>
          <a:spcPct val="0"/>
        </a:spcAft>
        <a:defRPr sz="20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sz="2000" b="1">
          <a:solidFill>
            <a:schemeClr val="bg1"/>
          </a:solidFill>
          <a:latin typeface="+mn-lt"/>
        </a:defRPr>
      </a:lvl3pPr>
      <a:lvl4pPr marL="1600200" indent="-228600" algn="l" rtl="0" fontAlgn="base">
        <a:spcBef>
          <a:spcPct val="20000"/>
        </a:spcBef>
        <a:spcAft>
          <a:spcPct val="0"/>
        </a:spcAft>
        <a:buChar char="–"/>
        <a:defRPr sz="2000" b="1">
          <a:solidFill>
            <a:schemeClr val="bg1"/>
          </a:solidFill>
          <a:latin typeface="+mn-lt"/>
        </a:defRPr>
      </a:lvl4pPr>
      <a:lvl5pPr marL="2057400" indent="-228600" algn="l" rtl="0" fontAlgn="base">
        <a:spcBef>
          <a:spcPct val="20000"/>
        </a:spcBef>
        <a:spcAft>
          <a:spcPct val="0"/>
        </a:spcAft>
        <a:buChar char="»"/>
        <a:defRPr sz="2800" b="1">
          <a:solidFill>
            <a:schemeClr val="bg1"/>
          </a:solidFill>
          <a:latin typeface="Goudy Old Style" pitchFamily="18" charset="0"/>
        </a:defRPr>
      </a:lvl5pPr>
      <a:lvl6pPr marL="2514600" indent="-228600" algn="l" rtl="0" fontAlgn="base">
        <a:spcBef>
          <a:spcPct val="20000"/>
        </a:spcBef>
        <a:spcAft>
          <a:spcPct val="0"/>
        </a:spcAft>
        <a:buChar char="»"/>
        <a:defRPr sz="2800" b="1">
          <a:solidFill>
            <a:schemeClr val="bg1"/>
          </a:solidFill>
          <a:latin typeface="Goudy Old Style" pitchFamily="18" charset="0"/>
        </a:defRPr>
      </a:lvl6pPr>
      <a:lvl7pPr marL="2971800" indent="-228600" algn="l" rtl="0" fontAlgn="base">
        <a:spcBef>
          <a:spcPct val="20000"/>
        </a:spcBef>
        <a:spcAft>
          <a:spcPct val="0"/>
        </a:spcAft>
        <a:buChar char="»"/>
        <a:defRPr sz="2800" b="1">
          <a:solidFill>
            <a:schemeClr val="bg1"/>
          </a:solidFill>
          <a:latin typeface="Goudy Old Style" pitchFamily="18" charset="0"/>
        </a:defRPr>
      </a:lvl7pPr>
      <a:lvl8pPr marL="3429000" indent="-228600" algn="l" rtl="0" fontAlgn="base">
        <a:spcBef>
          <a:spcPct val="20000"/>
        </a:spcBef>
        <a:spcAft>
          <a:spcPct val="0"/>
        </a:spcAft>
        <a:buChar char="»"/>
        <a:defRPr sz="2800" b="1">
          <a:solidFill>
            <a:schemeClr val="bg1"/>
          </a:solidFill>
          <a:latin typeface="Goudy Old Style" pitchFamily="18" charset="0"/>
        </a:defRPr>
      </a:lvl8pPr>
      <a:lvl9pPr marL="3886200" indent="-228600" algn="l" rtl="0" fontAlgn="base">
        <a:spcBef>
          <a:spcPct val="20000"/>
        </a:spcBef>
        <a:spcAft>
          <a:spcPct val="0"/>
        </a:spcAft>
        <a:buChar char="»"/>
        <a:defRPr sz="2800" b="1">
          <a:solidFill>
            <a:schemeClr val="bg1"/>
          </a:solidFill>
          <a:latin typeface="Goudy Old Style"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defRPr>
            </a:lvl1pPr>
          </a:lstStyle>
          <a:p>
            <a:pPr eaLnBrk="0" fontAlgn="base" hangingPunct="0">
              <a:spcBef>
                <a:spcPct val="0"/>
              </a:spcBef>
              <a:spcAft>
                <a:spcPct val="0"/>
              </a:spcAft>
              <a:defRPr/>
            </a:pPr>
            <a:endParaRPr lang="en-US" dirty="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defRPr>
            </a:lvl1pPr>
          </a:lstStyle>
          <a:p>
            <a:pPr eaLnBrk="0" fontAlgn="base" hangingPunct="0">
              <a:spcBef>
                <a:spcPct val="0"/>
              </a:spcBef>
              <a:spcAft>
                <a:spcPct val="0"/>
              </a:spcAft>
              <a:defRPr/>
            </a:pPr>
            <a:endParaRPr lang="en-US" dirty="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eaLnBrk="0" fontAlgn="base" hangingPunct="0">
              <a:spcBef>
                <a:spcPct val="0"/>
              </a:spcBef>
              <a:spcAft>
                <a:spcPct val="0"/>
              </a:spcAft>
              <a:defRPr/>
            </a:pPr>
            <a:fld id="{7C16A48F-C773-4E6B-8CBD-1991612A73F6}" type="slidenum">
              <a:rPr lang="en-US">
                <a:cs typeface="Times New Roman" pitchFamily="18" charset="0"/>
              </a:rPr>
              <a:pPr eaLnBrk="0" fontAlgn="base" hangingPunct="0">
                <a:spcBef>
                  <a:spcPct val="0"/>
                </a:spcBef>
                <a:spcAft>
                  <a:spcPct val="0"/>
                </a:spcAft>
                <a:defRPr/>
              </a:pPr>
              <a:t>‹#›</a:t>
            </a:fld>
            <a:endParaRPr lang="en-US" dirty="0">
              <a:cs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DD4E78F-6591-4404-A36C-2B6B82A6BC8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1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61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srgbClr val="FFFFFF"/>
                </a:solidFill>
              </a:endParaRPr>
            </a:p>
          </p:txBody>
        </p:sp>
        <p:sp>
          <p:nvSpPr>
            <p:cNvPr id="61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61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1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grpSp>
      <p:sp>
        <p:nvSpPr>
          <p:cNvPr id="61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1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1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7B5A828B-4C9E-4C6F-B28C-E840940562A9}"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B7C4A-E397-4DD5-9CA1-F092A70CB01F}" type="datetimeFigureOut">
              <a:rPr lang="en-US" smtClean="0">
                <a:solidFill>
                  <a:prstClr val="black">
                    <a:tint val="75000"/>
                  </a:prstClr>
                </a:solidFill>
              </a:rPr>
              <a:pPr/>
              <a:t>11/04/2017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56C4E-9AFC-4C0A-8FB4-FAD900BD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60535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GENESIS 1:26-27</a:t>
            </a:r>
          </a:p>
        </p:txBody>
      </p:sp>
      <p:sp>
        <p:nvSpPr>
          <p:cNvPr id="16" name="Rectangle 15"/>
          <p:cNvSpPr/>
          <p:nvPr/>
        </p:nvSpPr>
        <p:spPr>
          <a:xfrm>
            <a:off x="0" y="0"/>
            <a:ext cx="9144000" cy="2862322"/>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(26)</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Then God said, "Let Us make man in Our image, according to Our likeness; and let them rule over the fish of the sea and over the birds of the sky and over the cattle and over all the earth, and over every creeping thing that creeps on the earth.“ </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1754326"/>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(27)</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God created man in His own image, in the image of God He created him; male and female He created them.</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06152C-C763-4910-8E4E-6B479CAC1DB2}"/>
              </a:ext>
            </a:extLst>
          </p:cNvPr>
          <p:cNvSpPr/>
          <p:nvPr/>
        </p:nvSpPr>
        <p:spPr>
          <a:xfrm>
            <a:off x="0" y="2505670"/>
            <a:ext cx="9144000" cy="1569660"/>
          </a:xfrm>
          <a:prstGeom prst="rect">
            <a:avLst/>
          </a:prstGeom>
          <a:noFill/>
        </p:spPr>
        <p:txBody>
          <a:bodyPr wrap="square" lIns="91440" tIns="45720" rIns="91440" bIns="45720">
            <a:spAutoFit/>
          </a:bodyPr>
          <a:lstStyle/>
          <a:p>
            <a:pPr algn="ctr"/>
            <a:r>
              <a:rPr lang="en-US" sz="96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GUIDE US</a:t>
            </a:r>
            <a:endParaRPr lang="en-US" sz="96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endParaRPr>
          </a:p>
        </p:txBody>
      </p:sp>
      <p:sp>
        <p:nvSpPr>
          <p:cNvPr id="7" name="Rectangle 6">
            <a:extLst>
              <a:ext uri="{FF2B5EF4-FFF2-40B4-BE49-F238E27FC236}">
                <a16:creationId xmlns:a16="http://schemas.microsoft.com/office/drawing/2014/main" id="{8BF24C1A-F896-45E8-999C-A398248A9A40}"/>
              </a:ext>
            </a:extLst>
          </p:cNvPr>
          <p:cNvSpPr/>
          <p:nvPr/>
        </p:nvSpPr>
        <p:spPr>
          <a:xfrm>
            <a:off x="0" y="0"/>
            <a:ext cx="9144000" cy="1200329"/>
          </a:xfrm>
          <a:prstGeom prst="rect">
            <a:avLst/>
          </a:prstGeom>
          <a:noFill/>
        </p:spPr>
        <p:txBody>
          <a:bodyPr wrap="square" lIns="91440" tIns="45720" rIns="91440" bIns="45720">
            <a:spAutoFit/>
          </a:bodyPr>
          <a:lstStyle/>
          <a:p>
            <a:pPr algn="ctr"/>
            <a:r>
              <a:rPr lang="en-US" sz="60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rPr>
              <a:t>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THE NEED </a:t>
            </a:r>
            <a:r>
              <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FOR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GOD</a:t>
            </a:r>
            <a:endPar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p:txBody>
      </p:sp>
      <p:sp>
        <p:nvSpPr>
          <p:cNvPr id="9" name="Rectangle 8">
            <a:extLst>
              <a:ext uri="{FF2B5EF4-FFF2-40B4-BE49-F238E27FC236}">
                <a16:creationId xmlns:a16="http://schemas.microsoft.com/office/drawing/2014/main" id="{1DD7D6D4-7422-46AF-91B5-81417CC35F2A}"/>
              </a:ext>
            </a:extLst>
          </p:cNvPr>
          <p:cNvSpPr/>
          <p:nvPr/>
        </p:nvSpPr>
        <p:spPr>
          <a:xfrm>
            <a:off x="0" y="6027003"/>
            <a:ext cx="9144000" cy="830997"/>
          </a:xfrm>
          <a:prstGeom prst="rect">
            <a:avLst/>
          </a:prstGeom>
          <a:noFill/>
        </p:spPr>
        <p:txBody>
          <a:bodyPr wrap="square" lIns="91440" tIns="45720" rIns="91440" bIns="45720">
            <a:spAutoFit/>
          </a:bodyPr>
          <a:lstStyle/>
          <a:p>
            <a:pPr algn="ct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SECURING </a:t>
            </a:r>
            <a:r>
              <a:rPr lang="en-US" sz="48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OUR </a:t>
            </a: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JEREMIAH 10:23-24</a:t>
            </a:r>
          </a:p>
        </p:txBody>
      </p:sp>
      <p:sp>
        <p:nvSpPr>
          <p:cNvPr id="16" name="Rectangle 15"/>
          <p:cNvSpPr/>
          <p:nvPr/>
        </p:nvSpPr>
        <p:spPr>
          <a:xfrm>
            <a:off x="0" y="1219200"/>
            <a:ext cx="9144000" cy="1754326"/>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(23)</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I know, O LORD, that a man's way is not in himself, Nor is it in a man who walks to direct his steps.</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1200329"/>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(24)</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Correct me, O LORD, but with justice; Not with Your anger, or You will bring me to nothing.</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PSALMS 73:21-26</a:t>
            </a:r>
          </a:p>
        </p:txBody>
      </p:sp>
      <p:sp>
        <p:nvSpPr>
          <p:cNvPr id="16" name="Rectangle 15"/>
          <p:cNvSpPr/>
          <p:nvPr/>
        </p:nvSpPr>
        <p:spPr>
          <a:xfrm>
            <a:off x="0" y="0"/>
            <a:ext cx="9144000" cy="2862322"/>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(21)</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When my heart was embittered And I was pierced within, </a:t>
            </a:r>
            <a:r>
              <a:rPr lang="en-US" sz="2000" dirty="0">
                <a:effectLst>
                  <a:outerShdw blurRad="38100" dist="38100" dir="2700000" algn="tl">
                    <a:srgbClr val="000000">
                      <a:alpha val="43137"/>
                    </a:srgbClr>
                  </a:outerShdw>
                </a:effectLst>
                <a:latin typeface="Franklin Gothic Demi Cond" pitchFamily="34" charset="0"/>
              </a:rPr>
              <a:t>(22)</a:t>
            </a:r>
            <a:r>
              <a:rPr lang="en-US" sz="3600"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 Then I was senseless and ignorant; I was like a beast before You. </a:t>
            </a:r>
            <a:r>
              <a:rPr lang="en-US" sz="2000" dirty="0">
                <a:effectLst>
                  <a:outerShdw blurRad="38100" dist="38100" dir="2700000" algn="tl">
                    <a:srgbClr val="000000">
                      <a:alpha val="43137"/>
                    </a:srgbClr>
                  </a:outerShdw>
                </a:effectLst>
                <a:latin typeface="Franklin Gothic Demi Cond" pitchFamily="34" charset="0"/>
              </a:rPr>
              <a:t>(23)  </a:t>
            </a:r>
            <a:r>
              <a:rPr lang="en-US" sz="3600" i="1" dirty="0">
                <a:effectLst>
                  <a:outerShdw blurRad="38100" dist="38100" dir="2700000" algn="tl">
                    <a:srgbClr val="000000">
                      <a:alpha val="43137"/>
                    </a:srgbClr>
                  </a:outerShdw>
                </a:effectLst>
                <a:latin typeface="Franklin Gothic Demi Cond" pitchFamily="34" charset="0"/>
              </a:rPr>
              <a:t>Nevertheless I am continually with You; You have taken hold of my right hand. (24) With Your counsel You will guide me,</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2862322"/>
          </a:xfrm>
          <a:prstGeom prst="rect">
            <a:avLst/>
          </a:prstGeom>
        </p:spPr>
        <p:txBody>
          <a:bodyPr wrap="square">
            <a:spAutoFit/>
          </a:bodyPr>
          <a:lstStyle/>
          <a:p>
            <a:r>
              <a:rPr lang="en-US" sz="3600" i="1" dirty="0">
                <a:effectLst>
                  <a:outerShdw blurRad="38100" dist="38100" dir="2700000" algn="tl">
                    <a:srgbClr val="000000">
                      <a:alpha val="43137"/>
                    </a:srgbClr>
                  </a:outerShdw>
                </a:effectLst>
                <a:latin typeface="Franklin Gothic Demi Cond" pitchFamily="34" charset="0"/>
              </a:rPr>
              <a:t>And afterward receive me to glory. </a:t>
            </a:r>
            <a:r>
              <a:rPr lang="en-US" sz="2000" dirty="0">
                <a:effectLst>
                  <a:outerShdw blurRad="38100" dist="38100" dir="2700000" algn="tl">
                    <a:srgbClr val="000000">
                      <a:alpha val="43137"/>
                    </a:srgbClr>
                  </a:outerShdw>
                </a:effectLst>
                <a:latin typeface="Franklin Gothic Demi Cond" pitchFamily="34" charset="0"/>
              </a:rPr>
              <a:t>(25)  </a:t>
            </a:r>
            <a:r>
              <a:rPr lang="en-US" sz="3600" i="1" dirty="0">
                <a:effectLst>
                  <a:outerShdw blurRad="38100" dist="38100" dir="2700000" algn="tl">
                    <a:srgbClr val="000000">
                      <a:alpha val="43137"/>
                    </a:srgbClr>
                  </a:outerShdw>
                </a:effectLst>
                <a:latin typeface="Franklin Gothic Demi Cond" pitchFamily="34" charset="0"/>
              </a:rPr>
              <a:t>Whom have I in heaven but You? And besides You, I desire nothing on earth. </a:t>
            </a:r>
            <a:r>
              <a:rPr lang="en-US" sz="2000" dirty="0">
                <a:effectLst>
                  <a:outerShdw blurRad="38100" dist="38100" dir="2700000" algn="tl">
                    <a:srgbClr val="000000">
                      <a:alpha val="43137"/>
                    </a:srgbClr>
                  </a:outerShdw>
                </a:effectLst>
                <a:latin typeface="Franklin Gothic Demi Cond" pitchFamily="34" charset="0"/>
              </a:rPr>
              <a:t>(26)  </a:t>
            </a:r>
            <a:r>
              <a:rPr lang="en-US" sz="3600" i="1" dirty="0">
                <a:effectLst>
                  <a:outerShdw blurRad="38100" dist="38100" dir="2700000" algn="tl">
                    <a:srgbClr val="000000">
                      <a:alpha val="43137"/>
                    </a:srgbClr>
                  </a:outerShdw>
                </a:effectLst>
                <a:latin typeface="Franklin Gothic Demi Cond" pitchFamily="34" charset="0"/>
              </a:rPr>
              <a:t>My flesh and my heart may fail, But God is the strength of my heart and my portion forever.</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PSALMS 32:6-10</a:t>
            </a:r>
          </a:p>
        </p:txBody>
      </p:sp>
      <p:sp>
        <p:nvSpPr>
          <p:cNvPr id="16" name="Rectangle 15"/>
          <p:cNvSpPr/>
          <p:nvPr/>
        </p:nvSpPr>
        <p:spPr>
          <a:xfrm>
            <a:off x="0" y="0"/>
            <a:ext cx="9144000" cy="3108543"/>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(6)</a:t>
            </a:r>
            <a:r>
              <a:rPr lang="en-US" sz="3200" i="1" dirty="0">
                <a:effectLst>
                  <a:outerShdw blurRad="38100" dist="38100" dir="2700000" algn="tl">
                    <a:srgbClr val="000000">
                      <a:alpha val="43137"/>
                    </a:srgbClr>
                  </a:outerShdw>
                </a:effectLst>
                <a:latin typeface="Franklin Gothic Demi Cond" pitchFamily="34" charset="0"/>
              </a:rPr>
              <a:t> Therefore, let everyone who is godly pray to You in a time when You may be found; Surely in a flood of great waters they will not reach him. </a:t>
            </a:r>
            <a:r>
              <a:rPr lang="en-US" sz="2000" dirty="0">
                <a:effectLst>
                  <a:outerShdw blurRad="38100" dist="38100" dir="2700000" algn="tl">
                    <a:srgbClr val="000000">
                      <a:alpha val="43137"/>
                    </a:srgbClr>
                  </a:outerShdw>
                </a:effectLst>
                <a:latin typeface="Franklin Gothic Demi Cond" pitchFamily="34" charset="0"/>
              </a:rPr>
              <a:t>(7)</a:t>
            </a:r>
            <a:r>
              <a:rPr lang="en-US" sz="3200" i="1" dirty="0">
                <a:effectLst>
                  <a:outerShdw blurRad="38100" dist="38100" dir="2700000" algn="tl">
                    <a:srgbClr val="000000">
                      <a:alpha val="43137"/>
                    </a:srgbClr>
                  </a:outerShdw>
                </a:effectLst>
                <a:latin typeface="Franklin Gothic Demi Cond" pitchFamily="34" charset="0"/>
              </a:rPr>
              <a:t>  You are my hiding place; You preserve me from trouble; You surround me with songs of deliverance. Selah. </a:t>
            </a:r>
            <a:r>
              <a:rPr lang="en-US" sz="2000" dirty="0">
                <a:effectLst>
                  <a:outerShdw blurRad="38100" dist="38100" dir="2700000" algn="tl">
                    <a:srgbClr val="000000">
                      <a:alpha val="43137"/>
                    </a:srgbClr>
                  </a:outerShdw>
                </a:effectLst>
                <a:latin typeface="Franklin Gothic Demi Cond" pitchFamily="34" charset="0"/>
              </a:rPr>
              <a:t>(8)</a:t>
            </a:r>
            <a:r>
              <a:rPr lang="en-US" sz="3200" i="1" dirty="0">
                <a:effectLst>
                  <a:outerShdw blurRad="38100" dist="38100" dir="2700000" algn="tl">
                    <a:srgbClr val="000000">
                      <a:alpha val="43137"/>
                    </a:srgbClr>
                  </a:outerShdw>
                </a:effectLst>
                <a:latin typeface="Franklin Gothic Demi Cond" pitchFamily="34" charset="0"/>
              </a:rPr>
              <a:t>  I will instruct you and teach you in the way  which you should go; I will counsel you with</a:t>
            </a:r>
          </a:p>
        </p:txBody>
      </p:sp>
      <p:sp>
        <p:nvSpPr>
          <p:cNvPr id="17" name="Rectangle 16"/>
          <p:cNvSpPr/>
          <p:nvPr/>
        </p:nvSpPr>
        <p:spPr>
          <a:xfrm>
            <a:off x="0" y="3886200"/>
            <a:ext cx="9144000" cy="3046988"/>
          </a:xfrm>
          <a:prstGeom prst="rect">
            <a:avLst/>
          </a:prstGeom>
        </p:spPr>
        <p:txBody>
          <a:bodyPr wrap="square">
            <a:spAutoFit/>
          </a:bodyPr>
          <a:lstStyle/>
          <a:p>
            <a:r>
              <a:rPr lang="en-US" sz="3200" i="1" dirty="0">
                <a:effectLst>
                  <a:outerShdw blurRad="38100" dist="38100" dir="2700000" algn="tl">
                    <a:srgbClr val="000000">
                      <a:alpha val="43137"/>
                    </a:srgbClr>
                  </a:outerShdw>
                </a:effectLst>
                <a:latin typeface="Franklin Gothic Demi Cond" pitchFamily="34" charset="0"/>
              </a:rPr>
              <a:t>My eye upon you. </a:t>
            </a:r>
            <a:r>
              <a:rPr lang="en-US" sz="2000" i="1" dirty="0">
                <a:effectLst>
                  <a:outerShdw blurRad="38100" dist="38100" dir="2700000" algn="tl">
                    <a:srgbClr val="000000">
                      <a:alpha val="43137"/>
                    </a:srgbClr>
                  </a:outerShdw>
                </a:effectLst>
                <a:latin typeface="Franklin Gothic Demi Cond" pitchFamily="34" charset="0"/>
              </a:rPr>
              <a:t>(9)</a:t>
            </a:r>
            <a:r>
              <a:rPr lang="en-US" sz="3200" i="1" dirty="0">
                <a:effectLst>
                  <a:outerShdw blurRad="38100" dist="38100" dir="2700000" algn="tl">
                    <a:srgbClr val="000000">
                      <a:alpha val="43137"/>
                    </a:srgbClr>
                  </a:outerShdw>
                </a:effectLst>
                <a:latin typeface="Franklin Gothic Demi Cond" pitchFamily="34" charset="0"/>
              </a:rPr>
              <a:t>  Do not be as the horse or as the mule which have no understanding, Whose trappings include bit and bridle to hold them in check, Otherwise they will not come near to you. </a:t>
            </a:r>
            <a:r>
              <a:rPr lang="en-US" sz="2000" i="1" dirty="0">
                <a:effectLst>
                  <a:outerShdw blurRad="38100" dist="38100" dir="2700000" algn="tl">
                    <a:srgbClr val="000000">
                      <a:alpha val="43137"/>
                    </a:srgbClr>
                  </a:outerShdw>
                </a:effectLst>
                <a:latin typeface="Franklin Gothic Demi Cond" pitchFamily="34" charset="0"/>
              </a:rPr>
              <a:t>(10)  </a:t>
            </a:r>
            <a:r>
              <a:rPr lang="en-US" sz="3200" i="1" dirty="0">
                <a:effectLst>
                  <a:outerShdw blurRad="38100" dist="38100" dir="2700000" algn="tl">
                    <a:srgbClr val="000000">
                      <a:alpha val="43137"/>
                    </a:srgbClr>
                  </a:outerShdw>
                </a:effectLst>
                <a:latin typeface="Franklin Gothic Demi Cond" pitchFamily="34" charset="0"/>
              </a:rPr>
              <a:t>Many are the sorrows of the wicked, But he who trusts in the LORD, loving-kindness shall surround him.</a:t>
            </a:r>
            <a:endParaRPr lang="en-US" sz="28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ISAIAH 41:22-24</a:t>
            </a:r>
            <a:endPar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endParaRPr>
          </a:p>
        </p:txBody>
      </p:sp>
      <p:sp>
        <p:nvSpPr>
          <p:cNvPr id="16" name="Rectangle 15"/>
          <p:cNvSpPr/>
          <p:nvPr/>
        </p:nvSpPr>
        <p:spPr>
          <a:xfrm>
            <a:off x="0" y="0"/>
            <a:ext cx="9144000" cy="2862322"/>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(22)</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Let them bring forth and declare to us what is going to take place; As for the former events, declare what they were, That we may consider them and know their outcome. Or announce to us what is coming;  </a:t>
            </a:r>
            <a:r>
              <a:rPr lang="en-US" sz="2000" dirty="0">
                <a:effectLst>
                  <a:outerShdw blurRad="38100" dist="38100" dir="2700000" algn="tl">
                    <a:srgbClr val="000000">
                      <a:alpha val="43137"/>
                    </a:srgbClr>
                  </a:outerShdw>
                </a:effectLst>
                <a:latin typeface="Franklin Gothic Demi Cond" pitchFamily="34" charset="0"/>
              </a:rPr>
              <a:t>(23) </a:t>
            </a:r>
            <a:r>
              <a:rPr lang="en-US" sz="3600" i="1" dirty="0">
                <a:effectLst>
                  <a:outerShdw blurRad="38100" dist="38100" dir="2700000" algn="tl">
                    <a:srgbClr val="000000">
                      <a:alpha val="43137"/>
                    </a:srgbClr>
                  </a:outerShdw>
                </a:effectLst>
                <a:latin typeface="Franklin Gothic Demi Cond" pitchFamily="34" charset="0"/>
              </a:rPr>
              <a:t>Declare the things that are going to</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2862322"/>
          </a:xfrm>
          <a:prstGeom prst="rect">
            <a:avLst/>
          </a:prstGeom>
        </p:spPr>
        <p:txBody>
          <a:bodyPr wrap="square">
            <a:spAutoFit/>
          </a:bodyPr>
          <a:lstStyle/>
          <a:p>
            <a:r>
              <a:rPr lang="en-US" sz="3600" i="1" dirty="0">
                <a:effectLst>
                  <a:outerShdw blurRad="38100" dist="38100" dir="2700000" algn="tl">
                    <a:srgbClr val="000000">
                      <a:alpha val="43137"/>
                    </a:srgbClr>
                  </a:outerShdw>
                </a:effectLst>
                <a:latin typeface="Franklin Gothic Demi Cond" pitchFamily="34" charset="0"/>
              </a:rPr>
              <a:t>come afterward, That we may know that you are gods; Indeed, do good or evil, that we may anxiously look about us and fear together. </a:t>
            </a:r>
            <a:r>
              <a:rPr lang="en-US" sz="2000" dirty="0">
                <a:effectLst>
                  <a:outerShdw blurRad="38100" dist="38100" dir="2700000" algn="tl">
                    <a:srgbClr val="000000">
                      <a:alpha val="43137"/>
                    </a:srgbClr>
                  </a:outerShdw>
                </a:effectLst>
                <a:latin typeface="Franklin Gothic Demi Cond" pitchFamily="34" charset="0"/>
              </a:rPr>
              <a:t>(24)  </a:t>
            </a:r>
            <a:r>
              <a:rPr lang="en-US" sz="3600" i="1" dirty="0">
                <a:effectLst>
                  <a:outerShdw blurRad="38100" dist="38100" dir="2700000" algn="tl">
                    <a:srgbClr val="000000">
                      <a:alpha val="43137"/>
                    </a:srgbClr>
                  </a:outerShdw>
                </a:effectLst>
                <a:latin typeface="Franklin Gothic Demi Cond" pitchFamily="34" charset="0"/>
              </a:rPr>
              <a:t>Behold, you are of no account, And your work amounts to nothing; He who chooses you is an abomination.</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06152C-C763-4910-8E4E-6B479CAC1DB2}"/>
              </a:ext>
            </a:extLst>
          </p:cNvPr>
          <p:cNvSpPr/>
          <p:nvPr/>
        </p:nvSpPr>
        <p:spPr>
          <a:xfrm>
            <a:off x="0" y="1905000"/>
            <a:ext cx="9144000" cy="3046988"/>
          </a:xfrm>
          <a:prstGeom prst="rect">
            <a:avLst/>
          </a:prstGeom>
          <a:noFill/>
        </p:spPr>
        <p:txBody>
          <a:bodyPr wrap="square" lIns="91440" tIns="45720" rIns="91440" bIns="45720">
            <a:spAutoFit/>
          </a:bodyPr>
          <a:lstStyle/>
          <a:p>
            <a:pPr algn="ctr"/>
            <a:r>
              <a:rPr lang="en-US" sz="96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PREPARE US</a:t>
            </a:r>
          </a:p>
          <a:p>
            <a:pPr algn="ctr"/>
            <a:r>
              <a:rPr lang="en-US" sz="96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MEET HIM</a:t>
            </a:r>
          </a:p>
        </p:txBody>
      </p:sp>
      <p:sp>
        <p:nvSpPr>
          <p:cNvPr id="7" name="Rectangle 6">
            <a:extLst>
              <a:ext uri="{FF2B5EF4-FFF2-40B4-BE49-F238E27FC236}">
                <a16:creationId xmlns:a16="http://schemas.microsoft.com/office/drawing/2014/main" id="{8BF24C1A-F896-45E8-999C-A398248A9A40}"/>
              </a:ext>
            </a:extLst>
          </p:cNvPr>
          <p:cNvSpPr/>
          <p:nvPr/>
        </p:nvSpPr>
        <p:spPr>
          <a:xfrm>
            <a:off x="0" y="0"/>
            <a:ext cx="9144000" cy="1200329"/>
          </a:xfrm>
          <a:prstGeom prst="rect">
            <a:avLst/>
          </a:prstGeom>
          <a:noFill/>
        </p:spPr>
        <p:txBody>
          <a:bodyPr wrap="square" lIns="91440" tIns="45720" rIns="91440" bIns="45720">
            <a:spAutoFit/>
          </a:bodyPr>
          <a:lstStyle/>
          <a:p>
            <a:pPr algn="ctr"/>
            <a:r>
              <a:rPr lang="en-US" sz="60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rPr>
              <a:t>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THE NEED </a:t>
            </a:r>
            <a:r>
              <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FOR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GOD</a:t>
            </a:r>
            <a:endPar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p:txBody>
      </p:sp>
      <p:sp>
        <p:nvSpPr>
          <p:cNvPr id="9" name="Rectangle 8">
            <a:extLst>
              <a:ext uri="{FF2B5EF4-FFF2-40B4-BE49-F238E27FC236}">
                <a16:creationId xmlns:a16="http://schemas.microsoft.com/office/drawing/2014/main" id="{1DD7D6D4-7422-46AF-91B5-81417CC35F2A}"/>
              </a:ext>
            </a:extLst>
          </p:cNvPr>
          <p:cNvSpPr/>
          <p:nvPr/>
        </p:nvSpPr>
        <p:spPr>
          <a:xfrm>
            <a:off x="0" y="6027003"/>
            <a:ext cx="9144000" cy="830997"/>
          </a:xfrm>
          <a:prstGeom prst="rect">
            <a:avLst/>
          </a:prstGeom>
          <a:noFill/>
        </p:spPr>
        <p:txBody>
          <a:bodyPr wrap="square" lIns="91440" tIns="45720" rIns="91440" bIns="45720">
            <a:spAutoFit/>
          </a:bodyPr>
          <a:lstStyle/>
          <a:p>
            <a:pPr algn="ct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SECURING </a:t>
            </a:r>
            <a:r>
              <a:rPr lang="en-US" sz="48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OUR </a:t>
            </a: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HEART</a:t>
            </a:r>
          </a:p>
        </p:txBody>
      </p:sp>
    </p:spTree>
    <p:extLst>
      <p:ext uri="{BB962C8B-B14F-4D97-AF65-F5344CB8AC3E}">
        <p14:creationId xmlns:p14="http://schemas.microsoft.com/office/powerpoint/2010/main" val="15830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ISAIAH 59:16-17ff</a:t>
            </a:r>
            <a:endPar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endParaRPr>
          </a:p>
        </p:txBody>
      </p:sp>
      <p:sp>
        <p:nvSpPr>
          <p:cNvPr id="16" name="Rectangle 15"/>
          <p:cNvSpPr/>
          <p:nvPr/>
        </p:nvSpPr>
        <p:spPr>
          <a:xfrm>
            <a:off x="0" y="609600"/>
            <a:ext cx="9144000" cy="2308324"/>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(16)</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And He saw that there was no man, And was astonished that there was no one to intercede; Then His own arm brought salvation to Him, And His righteousness upheld Him.  </a:t>
            </a:r>
            <a:endParaRPr lang="en-US" sz="24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2308324"/>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(17)  </a:t>
            </a:r>
            <a:r>
              <a:rPr lang="en-US" sz="3600" i="1" dirty="0">
                <a:effectLst>
                  <a:outerShdw blurRad="38100" dist="38100" dir="2700000" algn="tl">
                    <a:srgbClr val="000000">
                      <a:alpha val="43137"/>
                    </a:srgbClr>
                  </a:outerShdw>
                </a:effectLst>
                <a:latin typeface="Franklin Gothic Demi Cond" pitchFamily="34" charset="0"/>
              </a:rPr>
              <a:t>He put on righteousness like a breastplate, And a helmet of salvation on His head; And He put on garments of vengeance for clothing And wrapped Himself with zeal as a mantle.</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ISAIAH 63:2-5</a:t>
            </a:r>
            <a:endPar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endParaRPr>
          </a:p>
        </p:txBody>
      </p:sp>
      <p:sp>
        <p:nvSpPr>
          <p:cNvPr id="16" name="Rectangle 15"/>
          <p:cNvSpPr/>
          <p:nvPr/>
        </p:nvSpPr>
        <p:spPr>
          <a:xfrm>
            <a:off x="0" y="0"/>
            <a:ext cx="9144000" cy="3477875"/>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a:t>
            </a:r>
            <a:r>
              <a:rPr lang="en-US" sz="3200" i="1" dirty="0">
                <a:effectLst>
                  <a:outerShdw blurRad="38100" dist="38100" dir="2700000" algn="tl">
                    <a:srgbClr val="000000">
                      <a:alpha val="43137"/>
                    </a:srgbClr>
                  </a:outerShdw>
                </a:effectLst>
                <a:latin typeface="Franklin Gothic Demi Cond" pitchFamily="34" charset="0"/>
              </a:rPr>
              <a:t> Why is Your apparel red, And Your garments like the one who treads in the wine press? </a:t>
            </a:r>
            <a:r>
              <a:rPr lang="en-US" sz="2000" i="1" dirty="0">
                <a:effectLst>
                  <a:outerShdw blurRad="38100" dist="38100" dir="2700000" algn="tl">
                    <a:srgbClr val="000000">
                      <a:alpha val="43137"/>
                    </a:srgbClr>
                  </a:outerShdw>
                </a:effectLst>
                <a:latin typeface="Franklin Gothic Demi Cond" pitchFamily="34" charset="0"/>
              </a:rPr>
              <a:t>(3)</a:t>
            </a:r>
            <a:r>
              <a:rPr lang="en-US" sz="3200" i="1" dirty="0">
                <a:effectLst>
                  <a:outerShdw blurRad="38100" dist="38100" dir="2700000" algn="tl">
                    <a:srgbClr val="000000">
                      <a:alpha val="43137"/>
                    </a:srgbClr>
                  </a:outerShdw>
                </a:effectLst>
                <a:latin typeface="Franklin Gothic Demi Cond" pitchFamily="34" charset="0"/>
              </a:rPr>
              <a:t>  "I have trodden the wine trough alone, And from the peoples there was no man with Me. I also trod them in My anger And trampled them in My wrath; And their lifeblood is sprinkled on My garments, And I stained all My raiment. </a:t>
            </a:r>
          </a:p>
          <a:p>
            <a:endParaRPr lang="en-US" sz="28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2862322"/>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(4)</a:t>
            </a:r>
            <a:r>
              <a:rPr lang="en-US" sz="3600" i="1" dirty="0">
                <a:effectLst>
                  <a:outerShdw blurRad="38100" dist="38100" dir="2700000" algn="tl">
                    <a:srgbClr val="000000">
                      <a:alpha val="43137"/>
                    </a:srgbClr>
                  </a:outerShdw>
                </a:effectLst>
                <a:latin typeface="Franklin Gothic Demi Cond" pitchFamily="34" charset="0"/>
              </a:rPr>
              <a:t>"For the day of vengeance was in My heart, And My year of redemption has come. </a:t>
            </a:r>
            <a:r>
              <a:rPr lang="en-US" sz="2000" dirty="0">
                <a:effectLst>
                  <a:outerShdw blurRad="38100" dist="38100" dir="2700000" algn="tl">
                    <a:srgbClr val="000000">
                      <a:alpha val="43137"/>
                    </a:srgbClr>
                  </a:outerShdw>
                </a:effectLst>
                <a:latin typeface="Franklin Gothic Demi Cond" pitchFamily="34" charset="0"/>
              </a:rPr>
              <a:t>(5)</a:t>
            </a:r>
            <a:r>
              <a:rPr lang="en-US" sz="3600" i="1" dirty="0">
                <a:effectLst>
                  <a:outerShdw blurRad="38100" dist="38100" dir="2700000" algn="tl">
                    <a:srgbClr val="000000">
                      <a:alpha val="43137"/>
                    </a:srgbClr>
                  </a:outerShdw>
                </a:effectLst>
                <a:latin typeface="Franklin Gothic Demi Cond" pitchFamily="34" charset="0"/>
              </a:rPr>
              <a:t>  "I looked, and there was no one to help, And I was astonished and there was no one to uphold; So My own arm brought salvation to Me, And My wrath upheld Me.</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39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GALATIANS 3:26-27</a:t>
            </a:r>
            <a:endPar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endParaRPr>
          </a:p>
        </p:txBody>
      </p:sp>
      <p:sp>
        <p:nvSpPr>
          <p:cNvPr id="16" name="Rectangle 15"/>
          <p:cNvSpPr/>
          <p:nvPr/>
        </p:nvSpPr>
        <p:spPr>
          <a:xfrm>
            <a:off x="0" y="1639431"/>
            <a:ext cx="9144000" cy="1323439"/>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(26)</a:t>
            </a:r>
            <a:r>
              <a:rPr lang="en-US" sz="3200" i="1" dirty="0">
                <a:effectLst>
                  <a:outerShdw blurRad="38100" dist="38100" dir="2700000" algn="tl">
                    <a:srgbClr val="000000">
                      <a:alpha val="43137"/>
                    </a:srgbClr>
                  </a:outerShdw>
                </a:effectLst>
                <a:latin typeface="Franklin Gothic Demi Cond" pitchFamily="34" charset="0"/>
              </a:rPr>
              <a:t> </a:t>
            </a:r>
            <a:r>
              <a:rPr lang="en-US" sz="4000" i="1" dirty="0">
                <a:effectLst>
                  <a:outerShdw blurRad="38100" dist="38100" dir="2700000" algn="tl">
                    <a:srgbClr val="000000">
                      <a:alpha val="43137"/>
                    </a:srgbClr>
                  </a:outerShdw>
                </a:effectLst>
                <a:latin typeface="Franklin Gothic Demi Cond" pitchFamily="34" charset="0"/>
              </a:rPr>
              <a:t>For you are all sons of God through faith in Christ Jesus.</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1323439"/>
          </a:xfrm>
          <a:prstGeom prst="rect">
            <a:avLst/>
          </a:prstGeom>
        </p:spPr>
        <p:txBody>
          <a:bodyPr wrap="square">
            <a:spAutoFit/>
          </a:bodyPr>
          <a:lstStyle/>
          <a:p>
            <a:r>
              <a:rPr lang="en-US" sz="3600" i="1" dirty="0">
                <a:effectLst>
                  <a:outerShdw blurRad="38100" dist="38100" dir="2700000" algn="tl">
                    <a:srgbClr val="000000">
                      <a:alpha val="43137"/>
                    </a:srgbClr>
                  </a:outerShdw>
                </a:effectLst>
                <a:latin typeface="Franklin Gothic Demi Cond" pitchFamily="34" charset="0"/>
              </a:rPr>
              <a:t> </a:t>
            </a:r>
            <a:r>
              <a:rPr lang="en-US" sz="2000" dirty="0">
                <a:effectLst>
                  <a:outerShdw blurRad="38100" dist="38100" dir="2700000" algn="tl">
                    <a:srgbClr val="000000">
                      <a:alpha val="43137"/>
                    </a:srgbClr>
                  </a:outerShdw>
                </a:effectLst>
                <a:latin typeface="Franklin Gothic Demi Cond" pitchFamily="34" charset="0"/>
              </a:rPr>
              <a:t>(27) </a:t>
            </a:r>
            <a:r>
              <a:rPr lang="en-US" sz="4000" i="1" dirty="0">
                <a:effectLst>
                  <a:outerShdw blurRad="38100" dist="38100" dir="2700000" algn="tl">
                    <a:srgbClr val="000000">
                      <a:alpha val="43137"/>
                    </a:srgbClr>
                  </a:outerShdw>
                </a:effectLst>
                <a:latin typeface="Franklin Gothic Demi Cond" pitchFamily="34" charset="0"/>
              </a:rPr>
              <a:t>For all of you who were baptized into Christ have clothed yourselves with Christ.</a:t>
            </a:r>
            <a:endParaRPr lang="en-US" sz="48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24200"/>
            <a:ext cx="9144000" cy="769441"/>
          </a:xfrm>
          <a:prstGeom prst="rect">
            <a:avLst/>
          </a:prstGeom>
          <a:solidFill>
            <a:srgbClr val="FFFF00"/>
          </a:solidFill>
          <a:ln>
            <a:solidFill>
              <a:schemeClr val="bg1">
                <a:lumMod val="65000"/>
                <a:lumOff val="3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4400" kern="10" spc="300" dirty="0">
                <a:ln w="28575">
                  <a:solidFill>
                    <a:srgbClr val="FFFFFF"/>
                  </a:solidFill>
                </a:ln>
                <a:solidFill>
                  <a:srgbClr val="FF0000"/>
                </a:solidFill>
                <a:effectLst>
                  <a:outerShdw blurRad="76200" dist="50800" dir="5400000" algn="tl" rotWithShape="0">
                    <a:srgbClr val="000000">
                      <a:alpha val="65000"/>
                    </a:srgbClr>
                  </a:outerShdw>
                </a:effectLst>
                <a:latin typeface="Impact" pitchFamily="34" charset="0"/>
              </a:rPr>
              <a:t>ACTS 17:24-28</a:t>
            </a:r>
            <a:endParaRPr lang="en-US" sz="4400" spc="50" dirty="0">
              <a:ln w="28575">
                <a:solidFill>
                  <a:srgbClr val="FFFFFF"/>
                </a:solidFill>
              </a:ln>
              <a:solidFill>
                <a:srgbClr val="FF0000"/>
              </a:solidFill>
              <a:effectLst>
                <a:outerShdw blurRad="76200" dist="50800" dir="5400000" algn="tl" rotWithShape="0">
                  <a:srgbClr val="000000">
                    <a:alpha val="65000"/>
                  </a:srgbClr>
                </a:outerShdw>
              </a:effectLst>
              <a:latin typeface="Impact" pitchFamily="34" charset="0"/>
            </a:endParaRPr>
          </a:p>
        </p:txBody>
      </p:sp>
      <p:sp>
        <p:nvSpPr>
          <p:cNvPr id="4" name="Rectangle 3"/>
          <p:cNvSpPr>
            <a:spLocks noChangeArrowheads="1"/>
          </p:cNvSpPr>
          <p:nvPr/>
        </p:nvSpPr>
        <p:spPr bwMode="auto">
          <a:xfrm>
            <a:off x="0" y="4038600"/>
            <a:ext cx="9144000" cy="2554545"/>
          </a:xfrm>
          <a:prstGeom prst="rect">
            <a:avLst/>
          </a:prstGeom>
          <a:noFill/>
          <a:ln w="9525">
            <a:noFill/>
            <a:miter lim="800000"/>
            <a:headEnd/>
            <a:tailEnd/>
          </a:ln>
          <a:effectLst>
            <a:outerShdw dist="17961" dir="2700000" algn="ctr" rotWithShape="0">
              <a:schemeClr val="bg2"/>
            </a:outerShdw>
          </a:effectLst>
        </p:spPr>
        <p:txBody>
          <a:bodyPr wrap="square">
            <a:spAutoFit/>
          </a:bodyPr>
          <a:lstStyle/>
          <a:p>
            <a:r>
              <a:rPr lang="en-US" sz="3200" i="1" dirty="0">
                <a:effectLst>
                  <a:outerShdw blurRad="38100" dist="50800" dir="2700000" algn="tl">
                    <a:schemeClr val="bg2">
                      <a:lumMod val="50000"/>
                      <a:lumOff val="50000"/>
                      <a:alpha val="43000"/>
                    </a:schemeClr>
                  </a:outerShdw>
                </a:effectLst>
                <a:latin typeface="Franklin Gothic Demi Cond" pitchFamily="34" charset="0"/>
              </a:rPr>
              <a:t>face of the earth, having determined their appointed times and the boundaries of their habitation, </a:t>
            </a:r>
            <a:r>
              <a:rPr lang="en-US" sz="2000" i="1" dirty="0">
                <a:effectLst>
                  <a:outerShdw blurRad="38100" dist="50800" dir="2700000" algn="tl">
                    <a:schemeClr val="bg2">
                      <a:lumMod val="50000"/>
                      <a:lumOff val="50000"/>
                      <a:alpha val="43000"/>
                    </a:schemeClr>
                  </a:outerShdw>
                </a:effectLst>
                <a:latin typeface="Franklin Gothic Demi Cond" pitchFamily="34" charset="0"/>
              </a:rPr>
              <a:t>(27)  </a:t>
            </a:r>
            <a:r>
              <a:rPr lang="en-US" sz="3200" i="1" dirty="0">
                <a:effectLst>
                  <a:outerShdw blurRad="38100" dist="50800" dir="2700000" algn="tl">
                    <a:schemeClr val="bg2">
                      <a:lumMod val="50000"/>
                      <a:lumOff val="50000"/>
                      <a:alpha val="43000"/>
                    </a:schemeClr>
                  </a:outerShdw>
                </a:effectLst>
                <a:latin typeface="Franklin Gothic Demi Cond" pitchFamily="34" charset="0"/>
              </a:rPr>
              <a:t>that they would seek God, if perhaps they might grope for Him and find Him, though He is not far from each one of us; </a:t>
            </a:r>
            <a:r>
              <a:rPr lang="en-US" sz="2000" i="1" dirty="0">
                <a:effectLst>
                  <a:outerShdw blurRad="38100" dist="50800" dir="2700000" algn="tl">
                    <a:schemeClr val="bg2">
                      <a:lumMod val="50000"/>
                      <a:lumOff val="50000"/>
                      <a:alpha val="43000"/>
                    </a:schemeClr>
                  </a:outerShdw>
                </a:effectLst>
                <a:latin typeface="Franklin Gothic Demi Cond" pitchFamily="34" charset="0"/>
              </a:rPr>
              <a:t>(28)</a:t>
            </a:r>
            <a:r>
              <a:rPr lang="en-US" sz="2400" i="1" dirty="0">
                <a:effectLst>
                  <a:outerShdw blurRad="38100" dist="50800" dir="2700000" algn="tl">
                    <a:schemeClr val="bg2">
                      <a:lumMod val="50000"/>
                      <a:lumOff val="50000"/>
                      <a:alpha val="43000"/>
                    </a:schemeClr>
                  </a:outerShdw>
                </a:effectLst>
                <a:latin typeface="Franklin Gothic Demi Cond" pitchFamily="34" charset="0"/>
              </a:rPr>
              <a:t>  </a:t>
            </a:r>
            <a:r>
              <a:rPr lang="en-US" sz="3200" i="1" dirty="0">
                <a:effectLst>
                  <a:outerShdw blurRad="38100" dist="50800" dir="2700000" algn="tl">
                    <a:schemeClr val="bg2">
                      <a:lumMod val="50000"/>
                      <a:lumOff val="50000"/>
                      <a:alpha val="43000"/>
                    </a:schemeClr>
                  </a:outerShdw>
                </a:effectLst>
                <a:latin typeface="Franklin Gothic Demi Cond" pitchFamily="34" charset="0"/>
              </a:rPr>
              <a:t>for in Him we live and move and exist</a:t>
            </a:r>
            <a:endParaRPr lang="en-US" sz="3200" i="1" dirty="0">
              <a:solidFill>
                <a:srgbClr val="FFFFFF"/>
              </a:solidFill>
              <a:effectLst>
                <a:outerShdw blurRad="38100" dist="50800" dir="2700000" algn="tl">
                  <a:schemeClr val="bg2">
                    <a:lumMod val="50000"/>
                    <a:lumOff val="50000"/>
                    <a:alpha val="43000"/>
                  </a:schemeClr>
                </a:outerShdw>
              </a:effectLst>
              <a:latin typeface="Franklin Gothic Demi Cond" pitchFamily="34" charset="0"/>
            </a:endParaRPr>
          </a:p>
        </p:txBody>
      </p:sp>
      <p:sp>
        <p:nvSpPr>
          <p:cNvPr id="5" name="Rectangle 4"/>
          <p:cNvSpPr/>
          <p:nvPr/>
        </p:nvSpPr>
        <p:spPr>
          <a:xfrm>
            <a:off x="0" y="0"/>
            <a:ext cx="9144000" cy="3046988"/>
          </a:xfrm>
          <a:prstGeom prst="rect">
            <a:avLst/>
          </a:prstGeom>
        </p:spPr>
        <p:txBody>
          <a:bodyPr wrap="square">
            <a:spAutoFit/>
          </a:bodyPr>
          <a:lstStyle/>
          <a:p>
            <a:r>
              <a:rPr lang="en-US" sz="2000" i="1" dirty="0">
                <a:effectLst>
                  <a:outerShdw blurRad="38100" dist="50800" dir="2700000" algn="tl">
                    <a:schemeClr val="bg2">
                      <a:lumMod val="50000"/>
                      <a:lumOff val="50000"/>
                      <a:alpha val="43000"/>
                    </a:schemeClr>
                  </a:outerShdw>
                </a:effectLst>
                <a:latin typeface="Franklin Gothic Demi Cond" pitchFamily="34" charset="0"/>
              </a:rPr>
              <a:t>(24) </a:t>
            </a:r>
            <a:r>
              <a:rPr lang="en-US" sz="3200" i="1" dirty="0">
                <a:effectLst>
                  <a:outerShdw blurRad="38100" dist="50800" dir="2700000" algn="tl">
                    <a:schemeClr val="bg2">
                      <a:lumMod val="50000"/>
                      <a:lumOff val="50000"/>
                      <a:alpha val="43000"/>
                    </a:schemeClr>
                  </a:outerShdw>
                </a:effectLst>
                <a:latin typeface="Franklin Gothic Demi Cond" pitchFamily="34" charset="0"/>
              </a:rPr>
              <a:t>"The God who made the world and all things in it, since He is Lord of heaven and earth, does not dwell in temples made with hands; </a:t>
            </a:r>
            <a:r>
              <a:rPr lang="en-US" sz="2000" i="1" dirty="0">
                <a:effectLst>
                  <a:outerShdw blurRad="38100" dist="50800" dir="2700000" algn="tl">
                    <a:schemeClr val="bg2">
                      <a:lumMod val="50000"/>
                      <a:lumOff val="50000"/>
                      <a:alpha val="43000"/>
                    </a:schemeClr>
                  </a:outerShdw>
                </a:effectLst>
                <a:latin typeface="Franklin Gothic Demi Cond" pitchFamily="34" charset="0"/>
              </a:rPr>
              <a:t>(25)  </a:t>
            </a:r>
            <a:r>
              <a:rPr lang="en-US" sz="3200" i="1" dirty="0">
                <a:effectLst>
                  <a:outerShdw blurRad="38100" dist="50800" dir="2700000" algn="tl">
                    <a:schemeClr val="bg2">
                      <a:lumMod val="50000"/>
                      <a:lumOff val="50000"/>
                      <a:alpha val="43000"/>
                    </a:schemeClr>
                  </a:outerShdw>
                </a:effectLst>
                <a:latin typeface="Franklin Gothic Demi Cond" pitchFamily="34" charset="0"/>
              </a:rPr>
              <a:t>nor is He served by human hands, as though He needed anything, since He Himself gives to all people life and breath and all things; </a:t>
            </a:r>
            <a:r>
              <a:rPr lang="en-US" sz="2000" i="1" dirty="0">
                <a:effectLst>
                  <a:outerShdw blurRad="38100" dist="50800" dir="2700000" algn="tl">
                    <a:schemeClr val="bg2">
                      <a:lumMod val="50000"/>
                      <a:lumOff val="50000"/>
                      <a:alpha val="43000"/>
                    </a:schemeClr>
                  </a:outerShdw>
                </a:effectLst>
                <a:latin typeface="Franklin Gothic Demi Cond" pitchFamily="34" charset="0"/>
              </a:rPr>
              <a:t>(26)  </a:t>
            </a:r>
            <a:r>
              <a:rPr lang="en-US" sz="3200" i="1" dirty="0">
                <a:effectLst>
                  <a:outerShdw blurRad="38100" dist="50800" dir="2700000" algn="tl">
                    <a:schemeClr val="bg2">
                      <a:lumMod val="50000"/>
                      <a:lumOff val="50000"/>
                      <a:alpha val="43000"/>
                    </a:schemeClr>
                  </a:outerShdw>
                </a:effectLst>
                <a:latin typeface="Franklin Gothic Demi Cond" pitchFamily="34" charset="0"/>
              </a:rPr>
              <a:t>and He made from one man every nation of mankind to live on all the </a:t>
            </a:r>
            <a:endParaRPr lang="en-US" sz="3200" i="1" dirty="0">
              <a:latin typeface="Franklin Gothic Demi Con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06152C-C763-4910-8E4E-6B479CAC1DB2}"/>
              </a:ext>
            </a:extLst>
          </p:cNvPr>
          <p:cNvSpPr/>
          <p:nvPr/>
        </p:nvSpPr>
        <p:spPr>
          <a:xfrm>
            <a:off x="-14468" y="4503509"/>
            <a:ext cx="9144000" cy="1015663"/>
          </a:xfrm>
          <a:prstGeom prst="rect">
            <a:avLst/>
          </a:prstGeom>
          <a:noFill/>
        </p:spPr>
        <p:txBody>
          <a:bodyPr wrap="square" lIns="91440" tIns="45720" rIns="91440" bIns="45720">
            <a:spAutoFit/>
          </a:bodyPr>
          <a:lstStyle/>
          <a:p>
            <a:pPr algn="ctr"/>
            <a:r>
              <a:rPr lang="en-US" sz="60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PREPARE US </a:t>
            </a:r>
            <a:r>
              <a:rPr lang="en-US" sz="60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MEET HIM</a:t>
            </a:r>
          </a:p>
        </p:txBody>
      </p:sp>
      <p:sp>
        <p:nvSpPr>
          <p:cNvPr id="7" name="Rectangle 6">
            <a:extLst>
              <a:ext uri="{FF2B5EF4-FFF2-40B4-BE49-F238E27FC236}">
                <a16:creationId xmlns:a16="http://schemas.microsoft.com/office/drawing/2014/main" id="{8BF24C1A-F896-45E8-999C-A398248A9A40}"/>
              </a:ext>
            </a:extLst>
          </p:cNvPr>
          <p:cNvSpPr/>
          <p:nvPr/>
        </p:nvSpPr>
        <p:spPr>
          <a:xfrm>
            <a:off x="0" y="0"/>
            <a:ext cx="9144000" cy="1200329"/>
          </a:xfrm>
          <a:prstGeom prst="rect">
            <a:avLst/>
          </a:prstGeom>
          <a:noFill/>
        </p:spPr>
        <p:txBody>
          <a:bodyPr wrap="square" lIns="91440" tIns="45720" rIns="91440" bIns="45720">
            <a:spAutoFit/>
          </a:bodyPr>
          <a:lstStyle/>
          <a:p>
            <a:pPr algn="ctr"/>
            <a:r>
              <a:rPr lang="en-US" sz="60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rPr>
              <a:t>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THE NEED </a:t>
            </a:r>
            <a:r>
              <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FOR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GOD</a:t>
            </a:r>
            <a:endPar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p:txBody>
      </p:sp>
      <p:sp>
        <p:nvSpPr>
          <p:cNvPr id="9" name="Rectangle 8">
            <a:extLst>
              <a:ext uri="{FF2B5EF4-FFF2-40B4-BE49-F238E27FC236}">
                <a16:creationId xmlns:a16="http://schemas.microsoft.com/office/drawing/2014/main" id="{1DD7D6D4-7422-46AF-91B5-81417CC35F2A}"/>
              </a:ext>
            </a:extLst>
          </p:cNvPr>
          <p:cNvSpPr/>
          <p:nvPr/>
        </p:nvSpPr>
        <p:spPr>
          <a:xfrm>
            <a:off x="0" y="6027003"/>
            <a:ext cx="9144000" cy="830997"/>
          </a:xfrm>
          <a:prstGeom prst="rect">
            <a:avLst/>
          </a:prstGeom>
          <a:noFill/>
        </p:spPr>
        <p:txBody>
          <a:bodyPr wrap="square" lIns="91440" tIns="45720" rIns="91440" bIns="45720">
            <a:spAutoFit/>
          </a:bodyPr>
          <a:lstStyle/>
          <a:p>
            <a:pPr algn="ct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SECURING </a:t>
            </a:r>
            <a:r>
              <a:rPr lang="en-US" sz="48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OUR </a:t>
            </a: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HEART</a:t>
            </a:r>
          </a:p>
        </p:txBody>
      </p:sp>
      <p:sp>
        <p:nvSpPr>
          <p:cNvPr id="6" name="Rectangle 5">
            <a:extLst>
              <a:ext uri="{FF2B5EF4-FFF2-40B4-BE49-F238E27FC236}">
                <a16:creationId xmlns:a16="http://schemas.microsoft.com/office/drawing/2014/main" id="{7452E052-728E-4266-9769-79EBF5A0383D}"/>
              </a:ext>
            </a:extLst>
          </p:cNvPr>
          <p:cNvSpPr/>
          <p:nvPr/>
        </p:nvSpPr>
        <p:spPr>
          <a:xfrm>
            <a:off x="0" y="2973979"/>
            <a:ext cx="9144000" cy="1015663"/>
          </a:xfrm>
          <a:prstGeom prst="rect">
            <a:avLst/>
          </a:prstGeom>
          <a:noFill/>
        </p:spPr>
        <p:txBody>
          <a:bodyPr wrap="square" lIns="91440" tIns="45720" rIns="91440" bIns="45720">
            <a:spAutoFit/>
          </a:bodyPr>
          <a:lstStyle/>
          <a:p>
            <a:pPr algn="ctr"/>
            <a:r>
              <a:rPr lang="en-US" sz="60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GUIDE US</a:t>
            </a:r>
            <a:endParaRPr lang="en-US" sz="60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endParaRPr>
          </a:p>
        </p:txBody>
      </p:sp>
      <p:sp>
        <p:nvSpPr>
          <p:cNvPr id="8" name="Rectangle 7">
            <a:extLst>
              <a:ext uri="{FF2B5EF4-FFF2-40B4-BE49-F238E27FC236}">
                <a16:creationId xmlns:a16="http://schemas.microsoft.com/office/drawing/2014/main" id="{B493A2F4-FBB2-4263-950C-B7DC433EC9A6}"/>
              </a:ext>
            </a:extLst>
          </p:cNvPr>
          <p:cNvSpPr/>
          <p:nvPr/>
        </p:nvSpPr>
        <p:spPr>
          <a:xfrm>
            <a:off x="0" y="1444449"/>
            <a:ext cx="9144000" cy="1015663"/>
          </a:xfrm>
          <a:prstGeom prst="rect">
            <a:avLst/>
          </a:prstGeom>
          <a:noFill/>
        </p:spPr>
        <p:txBody>
          <a:bodyPr wrap="square" lIns="91440" tIns="45720" rIns="91440" bIns="45720">
            <a:spAutoFit/>
          </a:bodyPr>
          <a:lstStyle/>
          <a:p>
            <a:pPr algn="ctr"/>
            <a:r>
              <a:rPr lang="en-US" sz="60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EXPLAIN </a:t>
            </a:r>
            <a:r>
              <a:rPr lang="en-US" sz="60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OUR EXISTENCE</a:t>
            </a:r>
          </a:p>
        </p:txBody>
      </p:sp>
    </p:spTree>
    <p:extLst>
      <p:ext uri="{BB962C8B-B14F-4D97-AF65-F5344CB8AC3E}">
        <p14:creationId xmlns:p14="http://schemas.microsoft.com/office/powerpoint/2010/main" val="2282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rot="2119526">
            <a:off x="3276600" y="2133600"/>
            <a:ext cx="3914775" cy="2503488"/>
          </a:xfrm>
          <a:prstGeom prst="rect">
            <a:avLst/>
          </a:prstGeom>
        </p:spPr>
        <p:txBody>
          <a:bodyPr spcFirstLastPara="1" wrap="none" fromWordArt="1">
            <a:prstTxWarp prst="textArchUp">
              <a:avLst>
                <a:gd name="adj" fmla="val 12494996"/>
              </a:avLst>
            </a:prstTxWarp>
          </a:bodyPr>
          <a:lstStyle/>
          <a:p>
            <a:pPr algn="ctr" eaLnBrk="0" fontAlgn="base" hangingPunct="0">
              <a:spcBef>
                <a:spcPct val="0"/>
              </a:spcBef>
              <a:spcAft>
                <a:spcPct val="0"/>
              </a:spcAft>
            </a:pPr>
            <a:r>
              <a:rPr lang="en-US" sz="3600" kern="10">
                <a:ln w="9525">
                  <a:solidFill>
                    <a:srgbClr val="000000"/>
                  </a:solidFill>
                  <a:round/>
                  <a:headEnd/>
                  <a:tailEnd/>
                </a:ln>
                <a:solidFill>
                  <a:srgbClr val="FFFFFF"/>
                </a:solidFill>
                <a:effectLst>
                  <a:outerShdw dist="35921" dir="2700000" algn="ctr" rotWithShape="0">
                    <a:srgbClr val="FFFFFF"/>
                  </a:outerShdw>
                </a:effectLst>
                <a:latin typeface="Arial Black"/>
              </a:rPr>
              <a:t>CONDEMNATION</a:t>
            </a:r>
          </a:p>
        </p:txBody>
      </p:sp>
      <p:sp>
        <p:nvSpPr>
          <p:cNvPr id="46083" name="WordArt 3"/>
          <p:cNvSpPr>
            <a:spLocks noChangeArrowheads="1" noChangeShapeType="1" noTextEdit="1"/>
          </p:cNvSpPr>
          <p:nvPr/>
        </p:nvSpPr>
        <p:spPr bwMode="auto">
          <a:xfrm rot="-2454589">
            <a:off x="3429000" y="5029200"/>
            <a:ext cx="2930525" cy="533400"/>
          </a:xfrm>
          <a:prstGeom prst="rect">
            <a:avLst/>
          </a:prstGeom>
        </p:spPr>
        <p:txBody>
          <a:bodyPr wrap="none" fromWordArt="1">
            <a:prstTxWarp prst="textCanDown">
              <a:avLst>
                <a:gd name="adj" fmla="val 33333"/>
              </a:avLst>
            </a:prstTxWarp>
          </a:bodyPr>
          <a:lstStyle/>
          <a:p>
            <a:pPr algn="ctr" eaLnBrk="0" fontAlgn="base" hangingPunct="0">
              <a:spcBef>
                <a:spcPct val="0"/>
              </a:spcBef>
              <a:spcAft>
                <a:spcPct val="0"/>
              </a:spcAft>
            </a:pPr>
            <a:r>
              <a:rPr lang="en-US" sz="3600" b="1" kern="10">
                <a:ln w="9525">
                  <a:solidFill>
                    <a:srgbClr val="000000"/>
                  </a:solidFill>
                  <a:round/>
                  <a:headEnd/>
                  <a:tailEnd/>
                </a:ln>
                <a:solidFill>
                  <a:srgbClr val="FFFFFF"/>
                </a:solidFill>
                <a:effectLst>
                  <a:outerShdw dist="35921" dir="2700000" algn="ctr" rotWithShape="0">
                    <a:srgbClr val="FFFFFF"/>
                  </a:outerShdw>
                </a:effectLst>
                <a:cs typeface="Arial"/>
              </a:rPr>
              <a:t>DESTRUCTION</a:t>
            </a:r>
          </a:p>
        </p:txBody>
      </p:sp>
      <p:sp>
        <p:nvSpPr>
          <p:cNvPr id="46084" name="WordArt 4"/>
          <p:cNvSpPr>
            <a:spLocks noChangeArrowheads="1" noChangeShapeType="1" noTextEdit="1"/>
          </p:cNvSpPr>
          <p:nvPr/>
        </p:nvSpPr>
        <p:spPr bwMode="auto">
          <a:xfrm rot="5400000">
            <a:off x="3581400" y="3124200"/>
            <a:ext cx="2133600" cy="45720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sz="3600" kern="10">
                <a:ln w="9525">
                  <a:solidFill>
                    <a:srgbClr val="000000"/>
                  </a:solidFill>
                  <a:round/>
                  <a:headEnd/>
                  <a:tailEnd/>
                </a:ln>
                <a:solidFill>
                  <a:srgbClr val="FFFFFF"/>
                </a:solidFill>
                <a:effectLst>
                  <a:outerShdw dist="35921" dir="2700000" algn="ctr" rotWithShape="0">
                    <a:srgbClr val="FFFFFF"/>
                  </a:outerShdw>
                </a:effectLst>
                <a:latin typeface="Arial Black"/>
              </a:rPr>
              <a:t>SIN</a:t>
            </a:r>
          </a:p>
        </p:txBody>
      </p:sp>
      <p:sp>
        <p:nvSpPr>
          <p:cNvPr id="46085" name="WordArt 5"/>
          <p:cNvSpPr>
            <a:spLocks noChangeArrowheads="1" noChangeShapeType="1" noTextEdit="1"/>
          </p:cNvSpPr>
          <p:nvPr/>
        </p:nvSpPr>
        <p:spPr bwMode="auto">
          <a:xfrm rot="5400000">
            <a:off x="3581400" y="3124200"/>
            <a:ext cx="2133600" cy="45720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sz="3600" kern="10">
                <a:ln w="9525">
                  <a:solidFill>
                    <a:srgbClr val="000000"/>
                  </a:solidFill>
                  <a:round/>
                  <a:headEnd/>
                  <a:tailEnd/>
                </a:ln>
                <a:solidFill>
                  <a:srgbClr val="FFFFFF"/>
                </a:solidFill>
                <a:effectLst>
                  <a:outerShdw dist="35921" dir="2700000" algn="ctr" rotWithShape="0">
                    <a:srgbClr val="FFFFFF"/>
                  </a:outerShdw>
                </a:effectLst>
                <a:latin typeface="Arial Black"/>
              </a:rPr>
              <a:t>SIN</a:t>
            </a:r>
          </a:p>
        </p:txBody>
      </p:sp>
      <p:sp>
        <p:nvSpPr>
          <p:cNvPr id="46086" name="WordArt 6"/>
          <p:cNvSpPr>
            <a:spLocks noChangeArrowheads="1" noChangeShapeType="1" noTextEdit="1"/>
          </p:cNvSpPr>
          <p:nvPr/>
        </p:nvSpPr>
        <p:spPr bwMode="auto">
          <a:xfrm rot="-2426983">
            <a:off x="2447925" y="2127250"/>
            <a:ext cx="1752600" cy="454025"/>
          </a:xfrm>
          <a:prstGeom prst="rect">
            <a:avLst/>
          </a:prstGeom>
        </p:spPr>
        <p:txBody>
          <a:bodyPr spcFirstLastPara="1" wrap="none" fromWordArt="1">
            <a:prstTxWarp prst="textArchUp">
              <a:avLst>
                <a:gd name="adj" fmla="val 10710884"/>
              </a:avLst>
            </a:prstTxWarp>
          </a:bodyPr>
          <a:lstStyle/>
          <a:p>
            <a:pPr algn="ctr" eaLnBrk="0" fontAlgn="base" hangingPunct="0">
              <a:spcBef>
                <a:spcPct val="0"/>
              </a:spcBef>
              <a:spcAft>
                <a:spcPct val="0"/>
              </a:spcAft>
            </a:pPr>
            <a:r>
              <a:rPr lang="en-US" sz="3600" kern="10">
                <a:ln w="9525">
                  <a:solidFill>
                    <a:srgbClr val="000000"/>
                  </a:solidFill>
                  <a:round/>
                  <a:headEnd/>
                  <a:tailEnd/>
                </a:ln>
                <a:solidFill>
                  <a:srgbClr val="FFFFFF"/>
                </a:solidFill>
                <a:effectLst>
                  <a:outerShdw dist="35921" dir="2700000" algn="ctr" rotWithShape="0">
                    <a:srgbClr val="FFFFFF"/>
                  </a:outerShdw>
                </a:effectLst>
                <a:latin typeface="Arial Black"/>
              </a:rPr>
              <a:t>DEATH</a:t>
            </a:r>
          </a:p>
        </p:txBody>
      </p:sp>
      <p:sp>
        <p:nvSpPr>
          <p:cNvPr id="46087" name="Oval 7"/>
          <p:cNvSpPr>
            <a:spLocks noChangeArrowheads="1"/>
          </p:cNvSpPr>
          <p:nvPr/>
        </p:nvSpPr>
        <p:spPr bwMode="auto">
          <a:xfrm>
            <a:off x="1219200" y="152400"/>
            <a:ext cx="6629400" cy="6553200"/>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57150">
            <a:solidFill>
              <a:srgbClr val="FFFF00"/>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sp>
        <p:nvSpPr>
          <p:cNvPr id="46088" name="WordArt 8"/>
          <p:cNvSpPr>
            <a:spLocks noChangeArrowheads="1" noChangeShapeType="1" noTextEdit="1"/>
          </p:cNvSpPr>
          <p:nvPr/>
        </p:nvSpPr>
        <p:spPr bwMode="auto">
          <a:xfrm>
            <a:off x="3048000" y="533400"/>
            <a:ext cx="2971800" cy="4572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en-US" sz="3600" b="1" kern="10" dirty="0">
                <a:ln w="11430"/>
                <a:solidFill>
                  <a:srgbClr val="0000CC"/>
                </a:solidFill>
                <a:effectLst>
                  <a:outerShdw blurRad="50800" dist="39000" dir="5460000" algn="tl">
                    <a:srgbClr val="000000">
                      <a:alpha val="38000"/>
                    </a:srgbClr>
                  </a:outerShdw>
                </a:effectLst>
                <a:latin typeface="Arial Black"/>
              </a:rPr>
              <a:t>IN CHRIST</a:t>
            </a:r>
          </a:p>
        </p:txBody>
      </p:sp>
      <p:sp>
        <p:nvSpPr>
          <p:cNvPr id="46089" name="WordArt 9"/>
          <p:cNvSpPr>
            <a:spLocks noChangeArrowheads="1" noChangeShapeType="1" noTextEdit="1"/>
          </p:cNvSpPr>
          <p:nvPr/>
        </p:nvSpPr>
        <p:spPr bwMode="auto">
          <a:xfrm>
            <a:off x="2057400" y="1295400"/>
            <a:ext cx="327660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31550" cmpd="sng">
                  <a:solidFill>
                    <a:srgbClr val="009900"/>
                  </a:solidFill>
                  <a:prstDash val="solid"/>
                </a:ln>
                <a:solidFill>
                  <a:srgbClr val="FFFFFF"/>
                </a:solidFill>
                <a:effectLst>
                  <a:outerShdw blurRad="41275" dist="12700" dir="12000000" algn="tl" rotWithShape="0">
                    <a:srgbClr val="000000"/>
                  </a:outerShdw>
                </a:effectLst>
                <a:latin typeface="Arial Black"/>
              </a:rPr>
              <a:t>ALL SPIRITUAL BLESSINGS</a:t>
            </a:r>
          </a:p>
        </p:txBody>
      </p:sp>
      <p:sp>
        <p:nvSpPr>
          <p:cNvPr id="46090" name="WordArt 10"/>
          <p:cNvSpPr>
            <a:spLocks noChangeArrowheads="1" noChangeShapeType="1" noTextEdit="1"/>
          </p:cNvSpPr>
          <p:nvPr/>
        </p:nvSpPr>
        <p:spPr bwMode="auto">
          <a:xfrm>
            <a:off x="5486400" y="1295400"/>
            <a:ext cx="1524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3600" b="1" kern="10" spc="50" dirty="0">
                <a:ln w="19050">
                  <a:solidFill>
                    <a:srgbClr val="FFFFFF"/>
                  </a:solidFill>
                </a:ln>
                <a:solidFill>
                  <a:srgbClr val="FF0000"/>
                </a:solidFill>
                <a:effectLst>
                  <a:outerShdw blurRad="76200" dist="50800" dir="5400000" algn="tl" rotWithShape="0">
                    <a:srgbClr val="000000">
                      <a:alpha val="65000"/>
                    </a:srgbClr>
                  </a:outerShdw>
                </a:effectLst>
                <a:latin typeface="Arial Black"/>
              </a:rPr>
              <a:t>EPH 1:3-13</a:t>
            </a:r>
          </a:p>
        </p:txBody>
      </p:sp>
      <p:sp>
        <p:nvSpPr>
          <p:cNvPr id="46091" name="WordArt 11"/>
          <p:cNvSpPr>
            <a:spLocks noChangeArrowheads="1" noChangeShapeType="1" noTextEdit="1"/>
          </p:cNvSpPr>
          <p:nvPr/>
        </p:nvSpPr>
        <p:spPr bwMode="auto">
          <a:xfrm>
            <a:off x="1752600" y="1981200"/>
            <a:ext cx="4724400" cy="457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31550" cmpd="sng">
                  <a:solidFill>
                    <a:srgbClr val="009900"/>
                  </a:solidFill>
                  <a:prstDash val="solid"/>
                </a:ln>
                <a:solidFill>
                  <a:srgbClr val="FFFFFF"/>
                </a:solidFill>
                <a:effectLst>
                  <a:outerShdw blurRad="41275" dist="12700" dir="12000000" algn="tl" rotWithShape="0">
                    <a:srgbClr val="000000"/>
                  </a:outerShdw>
                </a:effectLst>
                <a:latin typeface="Arial Black"/>
              </a:rPr>
              <a:t>FORGIVENESS OF SIN; SONSHIP</a:t>
            </a:r>
          </a:p>
        </p:txBody>
      </p:sp>
      <p:sp>
        <p:nvSpPr>
          <p:cNvPr id="46092" name="WordArt 12"/>
          <p:cNvSpPr>
            <a:spLocks noChangeArrowheads="1" noChangeShapeType="1" noTextEdit="1"/>
          </p:cNvSpPr>
          <p:nvPr/>
        </p:nvSpPr>
        <p:spPr bwMode="auto">
          <a:xfrm>
            <a:off x="1371600" y="3200400"/>
            <a:ext cx="335280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31550" cmpd="sng">
                  <a:solidFill>
                    <a:srgbClr val="009900"/>
                  </a:solidFill>
                  <a:prstDash val="solid"/>
                </a:ln>
                <a:solidFill>
                  <a:srgbClr val="FFFFFF"/>
                </a:solidFill>
                <a:effectLst>
                  <a:outerShdw blurRad="41275" dist="12700" dir="12000000" algn="tl" rotWithShape="0">
                    <a:srgbClr val="000000"/>
                  </a:outerShdw>
                </a:effectLst>
                <a:latin typeface="Arial Black"/>
              </a:rPr>
              <a:t>ENROLLED IN HEAVEN</a:t>
            </a:r>
          </a:p>
        </p:txBody>
      </p:sp>
      <p:sp>
        <p:nvSpPr>
          <p:cNvPr id="46093" name="WordArt 13"/>
          <p:cNvSpPr>
            <a:spLocks noChangeArrowheads="1" noChangeShapeType="1" noTextEdit="1"/>
          </p:cNvSpPr>
          <p:nvPr/>
        </p:nvSpPr>
        <p:spPr bwMode="auto">
          <a:xfrm>
            <a:off x="4953000" y="3200400"/>
            <a:ext cx="16764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3600" b="1" kern="10" spc="50" dirty="0">
                <a:ln w="19050">
                  <a:solidFill>
                    <a:srgbClr val="FFFFFF"/>
                  </a:solidFill>
                </a:ln>
                <a:solidFill>
                  <a:srgbClr val="FF0000"/>
                </a:solidFill>
                <a:effectLst>
                  <a:outerShdw blurRad="76200" dist="50800" dir="5400000" algn="tl" rotWithShape="0">
                    <a:srgbClr val="000000">
                      <a:alpha val="65000"/>
                    </a:srgbClr>
                  </a:outerShdw>
                </a:effectLst>
                <a:latin typeface="Arial Black"/>
              </a:rPr>
              <a:t>HEB 12:23</a:t>
            </a:r>
          </a:p>
        </p:txBody>
      </p:sp>
      <p:sp>
        <p:nvSpPr>
          <p:cNvPr id="46094" name="WordArt 14"/>
          <p:cNvSpPr>
            <a:spLocks noChangeArrowheads="1" noChangeShapeType="1" noTextEdit="1"/>
          </p:cNvSpPr>
          <p:nvPr/>
        </p:nvSpPr>
        <p:spPr bwMode="auto">
          <a:xfrm>
            <a:off x="1447800" y="3810000"/>
            <a:ext cx="266700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31550" cmpd="sng">
                  <a:solidFill>
                    <a:srgbClr val="009900"/>
                  </a:solidFill>
                  <a:prstDash val="solid"/>
                </a:ln>
                <a:solidFill>
                  <a:srgbClr val="FFFFFF"/>
                </a:solidFill>
                <a:effectLst>
                  <a:outerShdw blurRad="41275" dist="12700" dir="12000000" algn="tl" rotWithShape="0">
                    <a:srgbClr val="000000"/>
                  </a:outerShdw>
                </a:effectLst>
                <a:latin typeface="Arial Black"/>
              </a:rPr>
              <a:t>NEW CREATION</a:t>
            </a:r>
          </a:p>
        </p:txBody>
      </p:sp>
      <p:sp>
        <p:nvSpPr>
          <p:cNvPr id="46095" name="WordArt 15"/>
          <p:cNvSpPr>
            <a:spLocks noChangeArrowheads="1" noChangeShapeType="1" noTextEdit="1"/>
          </p:cNvSpPr>
          <p:nvPr/>
        </p:nvSpPr>
        <p:spPr bwMode="auto">
          <a:xfrm>
            <a:off x="4267200" y="3810000"/>
            <a:ext cx="19050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3600" b="1" kern="10" spc="50" dirty="0">
                <a:ln w="19050">
                  <a:solidFill>
                    <a:srgbClr val="FFFFFF"/>
                  </a:solidFill>
                </a:ln>
                <a:solidFill>
                  <a:srgbClr val="FF0000"/>
                </a:solidFill>
                <a:effectLst>
                  <a:outerShdw blurRad="76200" dist="50800" dir="5400000" algn="tl" rotWithShape="0">
                    <a:srgbClr val="000000">
                      <a:alpha val="65000"/>
                    </a:srgbClr>
                  </a:outerShdw>
                </a:effectLst>
                <a:latin typeface="Arial Black"/>
              </a:rPr>
              <a:t>2 COR 5:17</a:t>
            </a:r>
          </a:p>
        </p:txBody>
      </p:sp>
      <p:sp>
        <p:nvSpPr>
          <p:cNvPr id="46096" name="WordArt 16"/>
          <p:cNvSpPr>
            <a:spLocks noChangeArrowheads="1" noChangeShapeType="1" noTextEdit="1"/>
          </p:cNvSpPr>
          <p:nvPr/>
        </p:nvSpPr>
        <p:spPr bwMode="auto">
          <a:xfrm>
            <a:off x="1676400" y="4419600"/>
            <a:ext cx="198120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31550" cmpd="sng">
                  <a:solidFill>
                    <a:srgbClr val="009900"/>
                  </a:solidFill>
                  <a:prstDash val="solid"/>
                </a:ln>
                <a:solidFill>
                  <a:srgbClr val="FFFFFF"/>
                </a:solidFill>
                <a:effectLst>
                  <a:outerShdw blurRad="41275" dist="12700" dir="12000000" algn="tl" rotWithShape="0">
                    <a:srgbClr val="000000"/>
                  </a:outerShdw>
                </a:effectLst>
                <a:latin typeface="Arial Black"/>
              </a:rPr>
              <a:t>SALVATION</a:t>
            </a:r>
          </a:p>
        </p:txBody>
      </p:sp>
      <p:sp>
        <p:nvSpPr>
          <p:cNvPr id="46097" name="WordArt 17"/>
          <p:cNvSpPr>
            <a:spLocks noChangeArrowheads="1" noChangeShapeType="1" noTextEdit="1"/>
          </p:cNvSpPr>
          <p:nvPr/>
        </p:nvSpPr>
        <p:spPr bwMode="auto">
          <a:xfrm>
            <a:off x="3810000" y="4419600"/>
            <a:ext cx="1676400" cy="381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3600" b="1" kern="10" spc="50" dirty="0">
                <a:ln w="19050">
                  <a:solidFill>
                    <a:srgbClr val="FFFFFF"/>
                  </a:solidFill>
                </a:ln>
                <a:solidFill>
                  <a:srgbClr val="FF0000"/>
                </a:solidFill>
                <a:effectLst>
                  <a:outerShdw blurRad="76200" dist="50800" dir="5400000" algn="tl" rotWithShape="0">
                    <a:srgbClr val="000000">
                      <a:alpha val="65000"/>
                    </a:srgbClr>
                  </a:outerShdw>
                </a:effectLst>
                <a:latin typeface="Arial Black"/>
              </a:rPr>
              <a:t>2 TIM 2:10</a:t>
            </a:r>
          </a:p>
        </p:txBody>
      </p:sp>
      <p:sp>
        <p:nvSpPr>
          <p:cNvPr id="46098" name="WordArt 18"/>
          <p:cNvSpPr>
            <a:spLocks noChangeArrowheads="1" noChangeShapeType="1" noTextEdit="1"/>
          </p:cNvSpPr>
          <p:nvPr/>
        </p:nvSpPr>
        <p:spPr bwMode="auto">
          <a:xfrm>
            <a:off x="1524000" y="2590800"/>
            <a:ext cx="4343400" cy="457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31550" cmpd="sng">
                  <a:solidFill>
                    <a:srgbClr val="009900"/>
                  </a:solidFill>
                  <a:prstDash val="solid"/>
                </a:ln>
                <a:solidFill>
                  <a:srgbClr val="FFFFFF"/>
                </a:solidFill>
                <a:effectLst>
                  <a:outerShdw blurRad="41275" dist="12700" dir="12000000" algn="tl" rotWithShape="0">
                    <a:srgbClr val="000000"/>
                  </a:outerShdw>
                </a:effectLst>
                <a:latin typeface="Arial Black"/>
              </a:rPr>
              <a:t>INHERITANCE; SEALED</a:t>
            </a:r>
          </a:p>
        </p:txBody>
      </p:sp>
      <p:sp>
        <p:nvSpPr>
          <p:cNvPr id="46099" name="WordArt 19" descr="Narrow vertical"/>
          <p:cNvSpPr>
            <a:spLocks noChangeArrowheads="1" noChangeShapeType="1" noTextEdit="1"/>
          </p:cNvSpPr>
          <p:nvPr/>
        </p:nvSpPr>
        <p:spPr bwMode="auto">
          <a:xfrm rot="-289517">
            <a:off x="228600" y="5105400"/>
            <a:ext cx="4267200" cy="838200"/>
          </a:xfrm>
          <a:prstGeom prst="rect">
            <a:avLst/>
          </a:prstGeom>
        </p:spPr>
        <p:txBody>
          <a:bodyPr wrap="none" fromWordArt="1">
            <a:prstTxWarp prst="textCurveUp">
              <a:avLst>
                <a:gd name="adj" fmla="val 40356"/>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en-US" sz="3600" b="1" kern="10" dirty="0">
                <a:ln w="11430">
                  <a:solidFill>
                    <a:srgbClr val="000000"/>
                  </a:solidFill>
                </a:ln>
                <a:solidFill>
                  <a:srgbClr val="FFFF00"/>
                </a:solidFill>
                <a:effectLst>
                  <a:outerShdw blurRad="50800" dist="39000" dir="5460000" algn="tl">
                    <a:srgbClr val="000000"/>
                  </a:outerShdw>
                </a:effectLst>
                <a:latin typeface="Arial Black"/>
              </a:rPr>
              <a:t>BAPTIZED</a:t>
            </a:r>
          </a:p>
        </p:txBody>
      </p:sp>
      <p:sp>
        <p:nvSpPr>
          <p:cNvPr id="46100" name="WordArt 20"/>
          <p:cNvSpPr>
            <a:spLocks noChangeArrowheads="1" noChangeShapeType="1" noTextEdit="1"/>
          </p:cNvSpPr>
          <p:nvPr/>
        </p:nvSpPr>
        <p:spPr bwMode="auto">
          <a:xfrm rot="7067746">
            <a:off x="4799012" y="2744788"/>
            <a:ext cx="3127375" cy="1295400"/>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600" kern="10">
                <a:ln w="9525">
                  <a:solidFill>
                    <a:srgbClr val="000000"/>
                  </a:solidFill>
                  <a:round/>
                  <a:headEnd/>
                  <a:tailEnd/>
                </a:ln>
                <a:solidFill>
                  <a:srgbClr val="000000"/>
                </a:solidFill>
                <a:effectLst>
                  <a:outerShdw dist="35921" dir="2700000" algn="ctr" rotWithShape="0">
                    <a:srgbClr val="515151"/>
                  </a:outerShdw>
                </a:effectLst>
                <a:latin typeface="Arial Black"/>
              </a:rPr>
              <a:t>Walk Faithfully</a:t>
            </a:r>
          </a:p>
        </p:txBody>
      </p:sp>
      <p:sp>
        <p:nvSpPr>
          <p:cNvPr id="46101" name="WordArt 21"/>
          <p:cNvSpPr>
            <a:spLocks noChangeArrowheads="1" noChangeShapeType="1" noTextEdit="1"/>
          </p:cNvSpPr>
          <p:nvPr/>
        </p:nvSpPr>
        <p:spPr bwMode="auto">
          <a:xfrm>
            <a:off x="4419600" y="4724400"/>
            <a:ext cx="2286000" cy="1838325"/>
          </a:xfrm>
          <a:prstGeom prst="rect">
            <a:avLst/>
          </a:prstGeom>
        </p:spPr>
        <p:txBody>
          <a:bodyPr wrap="none" fromWordArt="1">
            <a:prstTxWarp prst="textSlantUp">
              <a:avLst>
                <a:gd name="adj" fmla="val 55556"/>
              </a:avLst>
            </a:prstTxWarp>
          </a:bodyPr>
          <a:lstStyle/>
          <a:p>
            <a:pPr algn="ctr" eaLnBrk="0" fontAlgn="base" hangingPunct="0">
              <a:spcBef>
                <a:spcPct val="0"/>
              </a:spcBef>
              <a:spcAft>
                <a:spcPct val="0"/>
              </a:spcAft>
            </a:pPr>
            <a:r>
              <a:rPr lang="en-US" sz="3600" kern="10">
                <a:ln w="9525">
                  <a:solidFill>
                    <a:srgbClr val="000000"/>
                  </a:solidFill>
                  <a:round/>
                  <a:headEnd/>
                  <a:tailEnd/>
                </a:ln>
                <a:solidFill>
                  <a:srgbClr val="000000"/>
                </a:solidFill>
                <a:effectLst>
                  <a:outerShdw dist="35921" dir="2700000" algn="ctr" rotWithShape="0">
                    <a:srgbClr val="515151"/>
                  </a:outerShdw>
                </a:effectLst>
                <a:latin typeface="Arial Black"/>
              </a:rPr>
              <a:t>Continued</a:t>
            </a:r>
          </a:p>
          <a:p>
            <a:pPr algn="ctr" eaLnBrk="0" fontAlgn="base" hangingPunct="0">
              <a:spcBef>
                <a:spcPct val="0"/>
              </a:spcBef>
              <a:spcAft>
                <a:spcPct val="0"/>
              </a:spcAft>
            </a:pPr>
            <a:r>
              <a:rPr lang="en-US" sz="3600" kern="10">
                <a:ln w="9525">
                  <a:solidFill>
                    <a:srgbClr val="000000"/>
                  </a:solidFill>
                  <a:round/>
                  <a:headEnd/>
                  <a:tailEnd/>
                </a:ln>
                <a:solidFill>
                  <a:srgbClr val="000000"/>
                </a:solidFill>
                <a:effectLst>
                  <a:outerShdw dist="35921" dir="2700000" algn="ctr" rotWithShape="0">
                    <a:srgbClr val="515151"/>
                  </a:outerShdw>
                </a:effectLst>
                <a:latin typeface="Arial Black"/>
              </a:rPr>
              <a:t>Obedience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1354 -0.03215 L -0.23854 -0.19871 " pathEditMode="relative" rAng="0" ptsTypes="AA">
                                      <p:cBhvr>
                                        <p:cTn id="6" dur="1000" fill="hold"/>
                                        <p:tgtEl>
                                          <p:spTgt spid="46086"/>
                                        </p:tgtEl>
                                        <p:attrNameLst>
                                          <p:attrName>ppt_x</p:attrName>
                                          <p:attrName>ppt_y</p:attrName>
                                        </p:attrNameLst>
                                      </p:cBhvr>
                                      <p:rCtr x="-112" y="-83"/>
                                    </p:animMotion>
                                  </p:childTnLst>
                                </p:cTn>
                              </p:par>
                              <p:par>
                                <p:cTn id="7" presetID="64" presetClass="path" presetSubtype="0" accel="50000" decel="50000" fill="hold" grpId="0" nodeType="withEffect">
                                  <p:stCondLst>
                                    <p:cond delay="0"/>
                                  </p:stCondLst>
                                  <p:childTnLst>
                                    <p:animMotion origin="layout" path="M 0.09427 -0.13787 L 0.21093 -0.2378 " pathEditMode="relative" rAng="0" ptsTypes="AA">
                                      <p:cBhvr>
                                        <p:cTn id="8" dur="1000" fill="hold"/>
                                        <p:tgtEl>
                                          <p:spTgt spid="46082"/>
                                        </p:tgtEl>
                                        <p:attrNameLst>
                                          <p:attrName>ppt_x</p:attrName>
                                          <p:attrName>ppt_y</p:attrName>
                                        </p:attrNameLst>
                                      </p:cBhvr>
                                      <p:rCtr x="58" y="-50"/>
                                    </p:animMotion>
                                  </p:childTnLst>
                                </p:cTn>
                              </p:par>
                              <p:par>
                                <p:cTn id="9" presetID="42" presetClass="path" presetSubtype="0" accel="50000" decel="50000" fill="hold" grpId="0" nodeType="withEffect">
                                  <p:stCondLst>
                                    <p:cond delay="0"/>
                                  </p:stCondLst>
                                  <p:childTnLst>
                                    <p:animMotion origin="layout" path="M -3.05556E-6 3.67106E-6 L 0.27309 0.07217 " pathEditMode="relative" rAng="0" ptsTypes="AA">
                                      <p:cBhvr>
                                        <p:cTn id="10" dur="1000" fill="hold"/>
                                        <p:tgtEl>
                                          <p:spTgt spid="46083"/>
                                        </p:tgtEl>
                                        <p:attrNameLst>
                                          <p:attrName>ppt_x</p:attrName>
                                          <p:attrName>ppt_y</p:attrName>
                                        </p:attrNameLst>
                                      </p:cBhvr>
                                      <p:rCtr x="136" y="36"/>
                                    </p:animMotion>
                                  </p:childTnLst>
                                </p:cTn>
                              </p:par>
                              <p:par>
                                <p:cTn id="11" presetID="35" presetClass="path" presetSubtype="0" accel="50000" decel="50000" fill="hold" grpId="0" nodeType="withEffect">
                                  <p:stCondLst>
                                    <p:cond delay="0"/>
                                  </p:stCondLst>
                                  <p:childTnLst>
                                    <p:animMotion origin="layout" path="M -3.33333E-6 3.81679E-7 L -0.46666 3.81679E-7 " pathEditMode="relative" rAng="0" ptsTypes="AA">
                                      <p:cBhvr>
                                        <p:cTn id="12" dur="1000" fill="hold"/>
                                        <p:tgtEl>
                                          <p:spTgt spid="46084"/>
                                        </p:tgtEl>
                                        <p:attrNameLst>
                                          <p:attrName>ppt_x</p:attrName>
                                          <p:attrName>ppt_y</p:attrName>
                                        </p:attrNameLst>
                                      </p:cBhvr>
                                      <p:rCtr x="-233" y="0"/>
                                    </p:animMotion>
                                  </p:childTnLst>
                                </p:cTn>
                              </p:par>
                              <p:par>
                                <p:cTn id="13" presetID="63" presetClass="path" presetSubtype="0" accel="50000" decel="50000" fill="hold" grpId="0" nodeType="withEffect">
                                  <p:stCondLst>
                                    <p:cond delay="0"/>
                                  </p:stCondLst>
                                  <p:childTnLst>
                                    <p:animMotion origin="layout" path="M -3.33333E-6 3.81679E-7 L 0.44167 3.81679E-7 " pathEditMode="relative" rAng="0" ptsTypes="AA">
                                      <p:cBhvr>
                                        <p:cTn id="14" dur="1000" fill="hold"/>
                                        <p:tgtEl>
                                          <p:spTgt spid="46085"/>
                                        </p:tgtEl>
                                        <p:attrNameLst>
                                          <p:attrName>ppt_x</p:attrName>
                                          <p:attrName>ppt_y</p:attrName>
                                        </p:attrNameLst>
                                      </p:cBhvr>
                                      <p:rCtr x="221" y="0"/>
                                    </p:animMotion>
                                  </p:childTnLst>
                                </p:cTn>
                              </p:par>
                              <p:par>
                                <p:cTn id="15" presetID="6" presetClass="entr" presetSubtype="32" fill="hold" grpId="0" nodeType="with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circle(out)">
                                      <p:cBhvr>
                                        <p:cTn id="17" dur="2000"/>
                                        <p:tgtEl>
                                          <p:spTgt spid="46087"/>
                                        </p:tgtEl>
                                      </p:cBhvr>
                                    </p:animEffect>
                                  </p:childTnLst>
                                </p:cTn>
                              </p:par>
                            </p:childTnLst>
                          </p:cTn>
                        </p:par>
                        <p:par>
                          <p:cTn id="18" fill="hold">
                            <p:stCondLst>
                              <p:cond delay="2000"/>
                            </p:stCondLst>
                            <p:childTnLst>
                              <p:par>
                                <p:cTn id="19" presetID="3" presetClass="entr" presetSubtype="0" fill="hold" grpId="0" nodeType="afterEffect">
                                  <p:stCondLst>
                                    <p:cond delay="0"/>
                                  </p:stCondLst>
                                  <p:childTnLst>
                                    <p:set>
                                      <p:cBhvr>
                                        <p:cTn id="20" dur="1" fill="hold">
                                          <p:stCondLst>
                                            <p:cond delay="499"/>
                                          </p:stCondLst>
                                        </p:cTn>
                                        <p:tgtEl>
                                          <p:spTgt spid="46088"/>
                                        </p:tgtEl>
                                        <p:attrNameLst>
                                          <p:attrName>style.visibility</p:attrName>
                                        </p:attrNameLst>
                                      </p:cBhvr>
                                      <p:to>
                                        <p:strVal val="visible"/>
                                      </p:to>
                                    </p:set>
                                  </p:childTnLst>
                                </p:cTn>
                              </p:par>
                              <p:par>
                                <p:cTn id="21" presetID="3" presetClass="entr" presetSubtype="0" fill="hold" grpId="0" nodeType="withEffect">
                                  <p:stCondLst>
                                    <p:cond delay="0"/>
                                  </p:stCondLst>
                                  <p:childTnLst>
                                    <p:set>
                                      <p:cBhvr>
                                        <p:cTn id="22" dur="1" fill="hold">
                                          <p:stCondLst>
                                            <p:cond delay="499"/>
                                          </p:stCondLst>
                                        </p:cTn>
                                        <p:tgtEl>
                                          <p:spTgt spid="46089"/>
                                        </p:tgtEl>
                                        <p:attrNameLst>
                                          <p:attrName>style.visibility</p:attrName>
                                        </p:attrNameLst>
                                      </p:cBhvr>
                                      <p:to>
                                        <p:strVal val="visible"/>
                                      </p:to>
                                    </p:set>
                                  </p:childTnLst>
                                </p:cTn>
                              </p:par>
                              <p:par>
                                <p:cTn id="23" presetID="3" presetClass="entr" presetSubtype="0" fill="hold" grpId="0" nodeType="withEffect">
                                  <p:stCondLst>
                                    <p:cond delay="0"/>
                                  </p:stCondLst>
                                  <p:childTnLst>
                                    <p:set>
                                      <p:cBhvr>
                                        <p:cTn id="24" dur="1" fill="hold">
                                          <p:stCondLst>
                                            <p:cond delay="499"/>
                                          </p:stCondLst>
                                        </p:cTn>
                                        <p:tgtEl>
                                          <p:spTgt spid="46090"/>
                                        </p:tgtEl>
                                        <p:attrNameLst>
                                          <p:attrName>style.visibility</p:attrName>
                                        </p:attrNameLst>
                                      </p:cBhvr>
                                      <p:to>
                                        <p:strVal val="visible"/>
                                      </p:to>
                                    </p:set>
                                  </p:childTnLst>
                                </p:cTn>
                              </p:par>
                            </p:childTnLst>
                          </p:cTn>
                        </p:par>
                        <p:par>
                          <p:cTn id="25" fill="hold">
                            <p:stCondLst>
                              <p:cond delay="2500"/>
                            </p:stCondLst>
                            <p:childTnLst>
                              <p:par>
                                <p:cTn id="26" presetID="3" presetClass="entr" presetSubtype="0" fill="hold" grpId="0" nodeType="afterEffect">
                                  <p:stCondLst>
                                    <p:cond delay="0"/>
                                  </p:stCondLst>
                                  <p:childTnLst>
                                    <p:set>
                                      <p:cBhvr>
                                        <p:cTn id="27" dur="1" fill="hold">
                                          <p:stCondLst>
                                            <p:cond delay="499"/>
                                          </p:stCondLst>
                                        </p:cTn>
                                        <p:tgtEl>
                                          <p:spTgt spid="46091"/>
                                        </p:tgtEl>
                                        <p:attrNameLst>
                                          <p:attrName>style.visibility</p:attrName>
                                        </p:attrNameLst>
                                      </p:cBhvr>
                                      <p:to>
                                        <p:strVal val="visible"/>
                                      </p:to>
                                    </p:set>
                                  </p:childTnLst>
                                </p:cTn>
                              </p:par>
                            </p:childTnLst>
                          </p:cTn>
                        </p:par>
                        <p:par>
                          <p:cTn id="28" fill="hold">
                            <p:stCondLst>
                              <p:cond delay="3000"/>
                            </p:stCondLst>
                            <p:childTnLst>
                              <p:par>
                                <p:cTn id="29" presetID="3" presetClass="entr" presetSubtype="0" fill="hold" grpId="0" nodeType="afterEffect">
                                  <p:stCondLst>
                                    <p:cond delay="0"/>
                                  </p:stCondLst>
                                  <p:childTnLst>
                                    <p:set>
                                      <p:cBhvr>
                                        <p:cTn id="30" dur="1" fill="hold">
                                          <p:stCondLst>
                                            <p:cond delay="499"/>
                                          </p:stCondLst>
                                        </p:cTn>
                                        <p:tgtEl>
                                          <p:spTgt spid="46098"/>
                                        </p:tgtEl>
                                        <p:attrNameLst>
                                          <p:attrName>style.visibility</p:attrName>
                                        </p:attrNameLst>
                                      </p:cBhvr>
                                      <p:to>
                                        <p:strVal val="visible"/>
                                      </p:to>
                                    </p:set>
                                  </p:childTnLst>
                                </p:cTn>
                              </p:par>
                            </p:childTnLst>
                          </p:cTn>
                        </p:par>
                        <p:par>
                          <p:cTn id="31" fill="hold">
                            <p:stCondLst>
                              <p:cond delay="3500"/>
                            </p:stCondLst>
                            <p:childTnLst>
                              <p:par>
                                <p:cTn id="32" presetID="3" presetClass="entr" presetSubtype="0" fill="hold" grpId="0" nodeType="afterEffect">
                                  <p:stCondLst>
                                    <p:cond delay="0"/>
                                  </p:stCondLst>
                                  <p:childTnLst>
                                    <p:set>
                                      <p:cBhvr>
                                        <p:cTn id="33" dur="1" fill="hold">
                                          <p:stCondLst>
                                            <p:cond delay="499"/>
                                          </p:stCondLst>
                                        </p:cTn>
                                        <p:tgtEl>
                                          <p:spTgt spid="46092"/>
                                        </p:tgtEl>
                                        <p:attrNameLst>
                                          <p:attrName>style.visibility</p:attrName>
                                        </p:attrNameLst>
                                      </p:cBhvr>
                                      <p:to>
                                        <p:strVal val="visible"/>
                                      </p:to>
                                    </p:set>
                                  </p:childTnLst>
                                </p:cTn>
                              </p:par>
                              <p:par>
                                <p:cTn id="34" presetID="3" presetClass="entr" presetSubtype="0" fill="hold" grpId="0" nodeType="withEffect">
                                  <p:stCondLst>
                                    <p:cond delay="0"/>
                                  </p:stCondLst>
                                  <p:childTnLst>
                                    <p:set>
                                      <p:cBhvr>
                                        <p:cTn id="35" dur="1" fill="hold">
                                          <p:stCondLst>
                                            <p:cond delay="499"/>
                                          </p:stCondLst>
                                        </p:cTn>
                                        <p:tgtEl>
                                          <p:spTgt spid="46093"/>
                                        </p:tgtEl>
                                        <p:attrNameLst>
                                          <p:attrName>style.visibility</p:attrName>
                                        </p:attrNameLst>
                                      </p:cBhvr>
                                      <p:to>
                                        <p:strVal val="visible"/>
                                      </p:to>
                                    </p:set>
                                  </p:childTnLst>
                                </p:cTn>
                              </p:par>
                            </p:childTnLst>
                          </p:cTn>
                        </p:par>
                        <p:par>
                          <p:cTn id="36" fill="hold">
                            <p:stCondLst>
                              <p:cond delay="4000"/>
                            </p:stCondLst>
                            <p:childTnLst>
                              <p:par>
                                <p:cTn id="37" presetID="3" presetClass="entr" presetSubtype="0" fill="hold" grpId="0" nodeType="afterEffect">
                                  <p:stCondLst>
                                    <p:cond delay="0"/>
                                  </p:stCondLst>
                                  <p:childTnLst>
                                    <p:set>
                                      <p:cBhvr>
                                        <p:cTn id="38" dur="1" fill="hold">
                                          <p:stCondLst>
                                            <p:cond delay="499"/>
                                          </p:stCondLst>
                                        </p:cTn>
                                        <p:tgtEl>
                                          <p:spTgt spid="46094"/>
                                        </p:tgtEl>
                                        <p:attrNameLst>
                                          <p:attrName>style.visibility</p:attrName>
                                        </p:attrNameLst>
                                      </p:cBhvr>
                                      <p:to>
                                        <p:strVal val="visible"/>
                                      </p:to>
                                    </p:set>
                                  </p:childTnLst>
                                </p:cTn>
                              </p:par>
                              <p:par>
                                <p:cTn id="39" presetID="3" presetClass="entr" presetSubtype="0" fill="hold" grpId="0" nodeType="withEffect">
                                  <p:stCondLst>
                                    <p:cond delay="0"/>
                                  </p:stCondLst>
                                  <p:childTnLst>
                                    <p:set>
                                      <p:cBhvr>
                                        <p:cTn id="40" dur="1" fill="hold">
                                          <p:stCondLst>
                                            <p:cond delay="499"/>
                                          </p:stCondLst>
                                        </p:cTn>
                                        <p:tgtEl>
                                          <p:spTgt spid="46095"/>
                                        </p:tgtEl>
                                        <p:attrNameLst>
                                          <p:attrName>style.visibility</p:attrName>
                                        </p:attrNameLst>
                                      </p:cBhvr>
                                      <p:to>
                                        <p:strVal val="visible"/>
                                      </p:to>
                                    </p:set>
                                  </p:childTnLst>
                                </p:cTn>
                              </p:par>
                            </p:childTnLst>
                          </p:cTn>
                        </p:par>
                        <p:par>
                          <p:cTn id="41" fill="hold">
                            <p:stCondLst>
                              <p:cond delay="4500"/>
                            </p:stCondLst>
                            <p:childTnLst>
                              <p:par>
                                <p:cTn id="42" presetID="3" presetClass="entr" presetSubtype="0" fill="hold" grpId="0" nodeType="afterEffect">
                                  <p:stCondLst>
                                    <p:cond delay="0"/>
                                  </p:stCondLst>
                                  <p:childTnLst>
                                    <p:set>
                                      <p:cBhvr>
                                        <p:cTn id="43" dur="1" fill="hold">
                                          <p:stCondLst>
                                            <p:cond delay="499"/>
                                          </p:stCondLst>
                                        </p:cTn>
                                        <p:tgtEl>
                                          <p:spTgt spid="46096"/>
                                        </p:tgtEl>
                                        <p:attrNameLst>
                                          <p:attrName>style.visibility</p:attrName>
                                        </p:attrNameLst>
                                      </p:cBhvr>
                                      <p:to>
                                        <p:strVal val="visible"/>
                                      </p:to>
                                    </p:set>
                                  </p:childTnLst>
                                </p:cTn>
                              </p:par>
                              <p:par>
                                <p:cTn id="44" presetID="3" presetClass="entr" presetSubtype="0" fill="hold" grpId="0" nodeType="withEffect">
                                  <p:stCondLst>
                                    <p:cond delay="0"/>
                                  </p:stCondLst>
                                  <p:childTnLst>
                                    <p:set>
                                      <p:cBhvr>
                                        <p:cTn id="45" dur="1" fill="hold">
                                          <p:stCondLst>
                                            <p:cond delay="499"/>
                                          </p:stCondLst>
                                        </p:cTn>
                                        <p:tgtEl>
                                          <p:spTgt spid="4609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099"/>
                                        </p:tgtEl>
                                        <p:attrNameLst>
                                          <p:attrName>style.visibility</p:attrName>
                                        </p:attrNameLst>
                                      </p:cBhvr>
                                      <p:to>
                                        <p:strVal val="visible"/>
                                      </p:to>
                                    </p:set>
                                    <p:animEffect transition="in" filter="wipe(left)">
                                      <p:cBhvr>
                                        <p:cTn id="50" dur="500"/>
                                        <p:tgtEl>
                                          <p:spTgt spid="46099"/>
                                        </p:tgtEl>
                                      </p:cBhvr>
                                    </p:animEffect>
                                  </p:childTnLst>
                                </p:cTn>
                              </p:par>
                            </p:childTnLst>
                          </p:cTn>
                        </p:par>
                        <p:par>
                          <p:cTn id="51" fill="hold">
                            <p:stCondLst>
                              <p:cond delay="500"/>
                            </p:stCondLst>
                            <p:childTnLst>
                              <p:par>
                                <p:cTn id="52" presetID="22" presetClass="entr" presetSubtype="1" fill="hold" grpId="0" nodeType="afterEffect">
                                  <p:stCondLst>
                                    <p:cond delay="3000"/>
                                  </p:stCondLst>
                                  <p:childTnLst>
                                    <p:set>
                                      <p:cBhvr>
                                        <p:cTn id="53" dur="1" fill="hold">
                                          <p:stCondLst>
                                            <p:cond delay="0"/>
                                          </p:stCondLst>
                                        </p:cTn>
                                        <p:tgtEl>
                                          <p:spTgt spid="46100"/>
                                        </p:tgtEl>
                                        <p:attrNameLst>
                                          <p:attrName>style.visibility</p:attrName>
                                        </p:attrNameLst>
                                      </p:cBhvr>
                                      <p:to>
                                        <p:strVal val="visible"/>
                                      </p:to>
                                    </p:set>
                                    <p:animEffect transition="in" filter="wipe(up)">
                                      <p:cBhvr>
                                        <p:cTn id="54" dur="1000"/>
                                        <p:tgtEl>
                                          <p:spTgt spid="46100"/>
                                        </p:tgtEl>
                                      </p:cBhvr>
                                    </p:animEffect>
                                  </p:childTnLst>
                                </p:cTn>
                              </p:par>
                            </p:childTnLst>
                          </p:cTn>
                        </p:par>
                        <p:par>
                          <p:cTn id="55" fill="hold">
                            <p:stCondLst>
                              <p:cond delay="4500"/>
                            </p:stCondLst>
                            <p:childTnLst>
                              <p:par>
                                <p:cTn id="56" presetID="18" presetClass="entr" presetSubtype="12" fill="hold" grpId="0" nodeType="afterEffect">
                                  <p:stCondLst>
                                    <p:cond delay="0"/>
                                  </p:stCondLst>
                                  <p:childTnLst>
                                    <p:set>
                                      <p:cBhvr>
                                        <p:cTn id="57" dur="1" fill="hold">
                                          <p:stCondLst>
                                            <p:cond delay="0"/>
                                          </p:stCondLst>
                                        </p:cTn>
                                        <p:tgtEl>
                                          <p:spTgt spid="46101"/>
                                        </p:tgtEl>
                                        <p:attrNameLst>
                                          <p:attrName>style.visibility</p:attrName>
                                        </p:attrNameLst>
                                      </p:cBhvr>
                                      <p:to>
                                        <p:strVal val="visible"/>
                                      </p:to>
                                    </p:set>
                                    <p:animEffect transition="in" filter="strips(downLeft)">
                                      <p:cBhvr>
                                        <p:cTn id="58" dur="500"/>
                                        <p:tgtEl>
                                          <p:spTgt spid="4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animBg="1"/>
      <p:bldP spid="46084" grpId="0" animBg="1"/>
      <p:bldP spid="46085" grpId="0" animBg="1"/>
      <p:bldP spid="46086" grpId="0" animBg="1"/>
      <p:bldP spid="46087" grpId="0" animBg="1"/>
      <p:bldP spid="46088" grpId="0" animBg="1"/>
      <p:bldP spid="46089" grpId="0"/>
      <p:bldP spid="46090" grpId="0"/>
      <p:bldP spid="46091" grpId="0"/>
      <p:bldP spid="46092" grpId="0"/>
      <p:bldP spid="46093" grpId="0"/>
      <p:bldP spid="46094" grpId="0"/>
      <p:bldP spid="46095" grpId="0"/>
      <p:bldP spid="46096" grpId="0"/>
      <p:bldP spid="46097" grpId="0"/>
      <p:bldP spid="46098" grpId="0"/>
      <p:bldP spid="46099" grpId="0"/>
      <p:bldP spid="46100" grpId="0" animBg="1"/>
      <p:bldP spid="46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arth, USA South America.png"/>
          <p:cNvPicPr>
            <a:picLocks noChangeAspect="1"/>
          </p:cNvPicPr>
          <p:nvPr/>
        </p:nvPicPr>
        <p:blipFill>
          <a:blip r:embed="rId3" cstate="print"/>
          <a:stretch>
            <a:fillRect/>
          </a:stretch>
        </p:blipFill>
        <p:spPr>
          <a:xfrm>
            <a:off x="1143000" y="0"/>
            <a:ext cx="7010400" cy="685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olar system02.jpg"/>
          <p:cNvPicPr>
            <a:picLocks noChangeAspect="1"/>
          </p:cNvPicPr>
          <p:nvPr/>
        </p:nvPicPr>
        <p:blipFill>
          <a:blip r:embed="rId3" cstate="print"/>
          <a:stretch>
            <a:fillRect/>
          </a:stretch>
        </p:blipFill>
        <p:spPr>
          <a:xfrm>
            <a:off x="0" y="685800"/>
            <a:ext cx="9144000" cy="5562600"/>
          </a:xfrm>
          <a:prstGeom prst="rect">
            <a:avLst/>
          </a:prstGeom>
        </p:spPr>
      </p:pic>
      <p:sp>
        <p:nvSpPr>
          <p:cNvPr id="3" name="Down Arrow 2"/>
          <p:cNvSpPr/>
          <p:nvPr/>
        </p:nvSpPr>
        <p:spPr>
          <a:xfrm>
            <a:off x="3505200" y="1066800"/>
            <a:ext cx="533400" cy="1600200"/>
          </a:xfrm>
          <a:prstGeom prst="downArrow">
            <a:avLst/>
          </a:prstGeom>
          <a:solidFill>
            <a:srgbClr val="FF0000"/>
          </a:solidFill>
          <a:ln>
            <a:solidFill>
              <a:schemeClr val="tx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1289E-CD9B-4E6C-A92D-E8AC32B68709}"/>
              </a:ext>
            </a:extLst>
          </p:cNvPr>
          <p:cNvSpPr/>
          <p:nvPr/>
        </p:nvSpPr>
        <p:spPr>
          <a:xfrm>
            <a:off x="1066800" y="207789"/>
            <a:ext cx="727635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19050">
                  <a:solidFill>
                    <a:srgbClr val="1F497D">
                      <a:lumMod val="50000"/>
                    </a:srgbClr>
                  </a:solidFill>
                  <a:prstDash val="solid"/>
                </a:ln>
                <a:solidFill>
                  <a:prstClr val="white"/>
                </a:solidFill>
                <a:effectLst>
                  <a:glow rad="139700">
                    <a:srgbClr val="4F81BD">
                      <a:satMod val="175000"/>
                      <a:alpha val="40000"/>
                    </a:srgbClr>
                  </a:glow>
                  <a:outerShdw dist="38100" dir="5400000" algn="ctr" rotWithShape="0">
                    <a:prstClr val="black"/>
                  </a:outerShdw>
                </a:effectLst>
                <a:uLnTx/>
                <a:uFillTx/>
                <a:latin typeface="Impact" panose="020B0806030902050204" pitchFamily="34" charset="0"/>
                <a:ea typeface="+mn-ea"/>
                <a:cs typeface="+mn-cs"/>
              </a:rPr>
              <a:t>SECURING OUR</a:t>
            </a:r>
          </a:p>
        </p:txBody>
      </p:sp>
      <p:sp>
        <p:nvSpPr>
          <p:cNvPr id="3" name="Rectangle 2">
            <a:extLst>
              <a:ext uri="{FF2B5EF4-FFF2-40B4-BE49-F238E27FC236}">
                <a16:creationId xmlns:a16="http://schemas.microsoft.com/office/drawing/2014/main" id="{43B9AA2E-4AD8-408E-9498-5258B55EC303}"/>
              </a:ext>
            </a:extLst>
          </p:cNvPr>
          <p:cNvSpPr/>
          <p:nvPr/>
        </p:nvSpPr>
        <p:spPr>
          <a:xfrm>
            <a:off x="2590800" y="5181600"/>
            <a:ext cx="3837910" cy="18620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w="19050">
                  <a:solidFill>
                    <a:srgbClr val="1F497D">
                      <a:lumMod val="50000"/>
                    </a:srgbClr>
                  </a:solidFill>
                  <a:prstDash val="solid"/>
                </a:ln>
                <a:solidFill>
                  <a:prstClr val="white"/>
                </a:solidFill>
                <a:effectLst>
                  <a:glow rad="139700">
                    <a:srgbClr val="4F81BD">
                      <a:satMod val="175000"/>
                      <a:alpha val="40000"/>
                    </a:srgbClr>
                  </a:glow>
                  <a:outerShdw dist="38100" dir="5400000" algn="ctr" rotWithShape="0">
                    <a:prstClr val="black"/>
                  </a:outerShdw>
                </a:effectLst>
                <a:uLnTx/>
                <a:uFillTx/>
                <a:latin typeface="Impact" panose="020B0806030902050204" pitchFamily="34" charset="0"/>
                <a:ea typeface="+mn-ea"/>
                <a:cs typeface="+mn-cs"/>
              </a:rPr>
              <a:t>HEART</a:t>
            </a:r>
          </a:p>
        </p:txBody>
      </p:sp>
      <p:sp>
        <p:nvSpPr>
          <p:cNvPr id="4" name="Rectangle 3">
            <a:extLst>
              <a:ext uri="{FF2B5EF4-FFF2-40B4-BE49-F238E27FC236}">
                <a16:creationId xmlns:a16="http://schemas.microsoft.com/office/drawing/2014/main" id="{927EF2E8-1FDD-4E94-99B5-1153FD127797}"/>
              </a:ext>
            </a:extLst>
          </p:cNvPr>
          <p:cNvSpPr/>
          <p:nvPr/>
        </p:nvSpPr>
        <p:spPr>
          <a:xfrm>
            <a:off x="1957055" y="1641149"/>
            <a:ext cx="5105400" cy="3693319"/>
          </a:xfrm>
          <a:prstGeom prst="rect">
            <a:avLst/>
          </a:prstGeom>
          <a:noFill/>
        </p:spPr>
        <p:txBody>
          <a:bodyPr wrap="square" lIns="91440" tIns="45720" rIns="91440" bIns="45720">
            <a:spAutoFit/>
          </a:bodyPr>
          <a:lstStyle/>
          <a:p>
            <a:pPr algn="ctr"/>
            <a:r>
              <a:rPr lang="en-US" sz="44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rPr>
              <a:t> </a:t>
            </a:r>
            <a:r>
              <a:rPr lang="en-US" sz="8000" b="1" cap="all" dirty="0">
                <a:ln w="28575"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THE NEED </a:t>
            </a:r>
            <a:endParaRPr lang="en-US" sz="6600" b="1" cap="all" dirty="0">
              <a:ln w="28575"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a:p>
            <a:pPr algn="ctr"/>
            <a:r>
              <a:rPr lang="en-US" sz="6600" b="1" cap="all" spc="0" dirty="0">
                <a:ln w="28575"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FOR</a:t>
            </a:r>
          </a:p>
          <a:p>
            <a:pPr algn="ctr"/>
            <a:r>
              <a:rPr lang="en-US" sz="8800" b="1" cap="all" dirty="0">
                <a:ln w="28575"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GOD</a:t>
            </a:r>
            <a:endParaRPr lang="en-US" sz="5400" b="1" cap="all" spc="0" dirty="0">
              <a:ln w="28575"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p:txBody>
      </p:sp>
    </p:spTree>
    <p:extLst>
      <p:ext uri="{BB962C8B-B14F-4D97-AF65-F5344CB8AC3E}">
        <p14:creationId xmlns:p14="http://schemas.microsoft.com/office/powerpoint/2010/main" val="14596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785333"/>
            <a:ext cx="9144000" cy="3046988"/>
          </a:xfrm>
          <a:prstGeom prst="rect">
            <a:avLst/>
          </a:prstGeom>
          <a:noFill/>
        </p:spPr>
        <p:txBody>
          <a:bodyPr wrap="square" lIns="91440" tIns="45720" rIns="91440" bIns="45720">
            <a:spAutoFit/>
          </a:bodyPr>
          <a:lstStyle/>
          <a:p>
            <a:pPr algn="ctr"/>
            <a:r>
              <a:rPr lang="en-US" sz="9600" b="1"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TO EXPLAIN </a:t>
            </a:r>
          </a:p>
          <a:p>
            <a:pPr algn="ctr"/>
            <a:r>
              <a:rPr lang="en-US" sz="9600" b="1" cap="none" spc="0" dirty="0">
                <a:ln w="31550" cmpd="sng">
                  <a:solidFill>
                    <a:schemeClr val="tx2">
                      <a:lumMod val="50000"/>
                    </a:schemeClr>
                  </a:solidFill>
                  <a:prstDash val="solid"/>
                </a:ln>
                <a:solidFill>
                  <a:srgbClr val="FF6600"/>
                </a:solidFill>
                <a:effectLst>
                  <a:outerShdw dist="50800" dir="5400000" algn="tl" rotWithShape="0">
                    <a:srgbClr val="000000">
                      <a:shade val="5000"/>
                      <a:satMod val="120000"/>
                    </a:srgbClr>
                  </a:outerShdw>
                </a:effectLst>
                <a:latin typeface="Impact" panose="020B0806030902050204" pitchFamily="34" charset="0"/>
              </a:rPr>
              <a:t>OUR EXISTENCE</a:t>
            </a:r>
          </a:p>
        </p:txBody>
      </p:sp>
      <p:sp>
        <p:nvSpPr>
          <p:cNvPr id="5" name="Rectangle 4">
            <a:extLst>
              <a:ext uri="{FF2B5EF4-FFF2-40B4-BE49-F238E27FC236}">
                <a16:creationId xmlns:a16="http://schemas.microsoft.com/office/drawing/2014/main" id="{996BC20A-CE1B-4017-A86D-F2ADBE9F90C1}"/>
              </a:ext>
            </a:extLst>
          </p:cNvPr>
          <p:cNvSpPr/>
          <p:nvPr/>
        </p:nvSpPr>
        <p:spPr>
          <a:xfrm>
            <a:off x="0" y="17362"/>
            <a:ext cx="9144000" cy="1200329"/>
          </a:xfrm>
          <a:prstGeom prst="rect">
            <a:avLst/>
          </a:prstGeom>
          <a:noFill/>
        </p:spPr>
        <p:txBody>
          <a:bodyPr wrap="square" lIns="91440" tIns="45720" rIns="91440" bIns="45720">
            <a:spAutoFit/>
          </a:bodyPr>
          <a:lstStyle/>
          <a:p>
            <a:pPr algn="ctr"/>
            <a:r>
              <a:rPr lang="en-US" sz="60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rPr>
              <a:t>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THE NEED </a:t>
            </a:r>
            <a:r>
              <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FOR </a:t>
            </a:r>
            <a:r>
              <a:rPr lang="en-US" sz="72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rPr>
              <a:t>GOD</a:t>
            </a:r>
            <a:endParaRPr lang="en-US" sz="72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lumMod val="65000"/>
                    <a:lumOff val="35000"/>
                  </a:schemeClr>
                </a:outerShdw>
                <a:reflection blurRad="12700" stA="28000" endPos="45000" dist="1000" dir="5400000" sy="-100000" algn="bl" rotWithShape="0"/>
              </a:effectLst>
              <a:latin typeface="Impact" panose="020B0806030902050204" pitchFamily="34" charset="0"/>
            </a:endParaRPr>
          </a:p>
        </p:txBody>
      </p:sp>
      <p:sp>
        <p:nvSpPr>
          <p:cNvPr id="7" name="Rectangle 6">
            <a:extLst>
              <a:ext uri="{FF2B5EF4-FFF2-40B4-BE49-F238E27FC236}">
                <a16:creationId xmlns:a16="http://schemas.microsoft.com/office/drawing/2014/main" id="{63B10A33-2B36-420B-9C5F-0EF28FBABFC2}"/>
              </a:ext>
            </a:extLst>
          </p:cNvPr>
          <p:cNvSpPr/>
          <p:nvPr/>
        </p:nvSpPr>
        <p:spPr>
          <a:xfrm>
            <a:off x="0" y="6027003"/>
            <a:ext cx="9144000" cy="830997"/>
          </a:xfrm>
          <a:prstGeom prst="rect">
            <a:avLst/>
          </a:prstGeom>
          <a:noFill/>
        </p:spPr>
        <p:txBody>
          <a:bodyPr wrap="square" lIns="91440" tIns="45720" rIns="91440" bIns="45720">
            <a:spAutoFit/>
          </a:bodyPr>
          <a:lstStyle/>
          <a:p>
            <a:pPr algn="ct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SECURING </a:t>
            </a:r>
            <a:r>
              <a:rPr lang="en-US" sz="4800" b="1" cap="none"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OUR </a:t>
            </a:r>
            <a:r>
              <a:rPr lang="en-US" sz="4800" b="1" spc="300" dirty="0">
                <a:ln w="11430" cmpd="sng">
                  <a:solidFill>
                    <a:schemeClr val="accent1">
                      <a:tint val="10000"/>
                    </a:schemeClr>
                  </a:solidFill>
                  <a:prstDash val="solid"/>
                  <a:miter lim="800000"/>
                </a:ln>
                <a:solidFill>
                  <a:schemeClr val="tx2">
                    <a:lumMod val="75000"/>
                  </a:schemeClr>
                </a:solidFill>
                <a:effectLst>
                  <a:glow rad="45500">
                    <a:schemeClr val="accent1">
                      <a:satMod val="220000"/>
                      <a:alpha val="35000"/>
                    </a:schemeClr>
                  </a:glow>
                  <a:outerShdw dist="38100" dir="2700000" algn="tl">
                    <a:schemeClr val="tx1">
                      <a:lumMod val="95000"/>
                      <a:lumOff val="5000"/>
                    </a:schemeClr>
                  </a:outerShdw>
                </a:effectLst>
                <a:latin typeface="Arial Black" pitchFamily="34" charset="0"/>
              </a:rPr>
              <a:t>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2504293" y="2971800"/>
            <a:ext cx="414889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PSALMS 8:3-9 </a:t>
            </a:r>
          </a:p>
        </p:txBody>
      </p:sp>
      <p:sp>
        <p:nvSpPr>
          <p:cNvPr id="16" name="Rectangle 15"/>
          <p:cNvSpPr/>
          <p:nvPr/>
        </p:nvSpPr>
        <p:spPr>
          <a:xfrm>
            <a:off x="0" y="0"/>
            <a:ext cx="9144000" cy="3046988"/>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(3)</a:t>
            </a:r>
            <a:r>
              <a:rPr lang="en-US" sz="3200" i="1" dirty="0">
                <a:effectLst>
                  <a:outerShdw blurRad="38100" dist="38100" dir="2700000" algn="tl">
                    <a:srgbClr val="000000">
                      <a:alpha val="43137"/>
                    </a:srgbClr>
                  </a:outerShdw>
                </a:effectLst>
                <a:latin typeface="Franklin Gothic Demi Cond" pitchFamily="34" charset="0"/>
              </a:rPr>
              <a:t> When I consider Your heavens, the work of Your fingers, The moon and the stars, which You have ordained; </a:t>
            </a:r>
            <a:r>
              <a:rPr lang="en-US" sz="2000" dirty="0">
                <a:effectLst>
                  <a:outerShdw blurRad="38100" dist="38100" dir="2700000" algn="tl">
                    <a:srgbClr val="000000">
                      <a:alpha val="43137"/>
                    </a:srgbClr>
                  </a:outerShdw>
                </a:effectLst>
                <a:latin typeface="Franklin Gothic Demi Cond" pitchFamily="34" charset="0"/>
              </a:rPr>
              <a:t>(4)</a:t>
            </a:r>
            <a:r>
              <a:rPr lang="en-US" sz="3200" i="1" dirty="0">
                <a:effectLst>
                  <a:outerShdw blurRad="38100" dist="38100" dir="2700000" algn="tl">
                    <a:srgbClr val="000000">
                      <a:alpha val="43137"/>
                    </a:srgbClr>
                  </a:outerShdw>
                </a:effectLst>
                <a:latin typeface="Franklin Gothic Demi Cond" pitchFamily="34" charset="0"/>
              </a:rPr>
              <a:t>  What is man that You take thought of him, And the son of man that You care for him? </a:t>
            </a:r>
            <a:r>
              <a:rPr lang="en-US" sz="2000" dirty="0">
                <a:effectLst>
                  <a:outerShdw blurRad="38100" dist="38100" dir="2700000" algn="tl">
                    <a:srgbClr val="000000">
                      <a:alpha val="43137"/>
                    </a:srgbClr>
                  </a:outerShdw>
                </a:effectLst>
                <a:latin typeface="Franklin Gothic Demi Cond" pitchFamily="34" charset="0"/>
              </a:rPr>
              <a:t>(5) </a:t>
            </a:r>
            <a:r>
              <a:rPr lang="en-US" sz="2000" i="1" dirty="0">
                <a:effectLst>
                  <a:outerShdw blurRad="38100" dist="38100" dir="2700000" algn="tl">
                    <a:srgbClr val="000000">
                      <a:alpha val="43137"/>
                    </a:srgbClr>
                  </a:outerShdw>
                </a:effectLst>
                <a:latin typeface="Franklin Gothic Demi Cond" pitchFamily="34" charset="0"/>
              </a:rPr>
              <a:t> </a:t>
            </a:r>
            <a:r>
              <a:rPr lang="en-US" sz="3200" i="1" dirty="0">
                <a:effectLst>
                  <a:outerShdw blurRad="38100" dist="38100" dir="2700000" algn="tl">
                    <a:srgbClr val="000000">
                      <a:alpha val="43137"/>
                    </a:srgbClr>
                  </a:outerShdw>
                </a:effectLst>
                <a:latin typeface="Franklin Gothic Demi Cond" pitchFamily="34" charset="0"/>
              </a:rPr>
              <a:t>Yet You have made him a little lower than God, And You crown him with glory and majesty! </a:t>
            </a:r>
          </a:p>
        </p:txBody>
      </p:sp>
      <p:sp>
        <p:nvSpPr>
          <p:cNvPr id="17" name="Rectangle 16"/>
          <p:cNvSpPr/>
          <p:nvPr/>
        </p:nvSpPr>
        <p:spPr>
          <a:xfrm>
            <a:off x="0" y="3886200"/>
            <a:ext cx="9144000" cy="3046988"/>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(6)</a:t>
            </a:r>
            <a:r>
              <a:rPr lang="en-US" sz="3200" i="1" dirty="0">
                <a:effectLst>
                  <a:outerShdw blurRad="38100" dist="38100" dir="2700000" algn="tl">
                    <a:srgbClr val="000000">
                      <a:alpha val="43137"/>
                    </a:srgbClr>
                  </a:outerShdw>
                </a:effectLst>
                <a:latin typeface="Franklin Gothic Demi Cond" pitchFamily="34" charset="0"/>
              </a:rPr>
              <a:t>  You make him to rule over the works of Your hands; You have put all things under his feet, </a:t>
            </a:r>
            <a:r>
              <a:rPr lang="en-US" sz="2000" dirty="0">
                <a:effectLst>
                  <a:outerShdw blurRad="38100" dist="38100" dir="2700000" algn="tl">
                    <a:srgbClr val="000000">
                      <a:alpha val="43137"/>
                    </a:srgbClr>
                  </a:outerShdw>
                </a:effectLst>
                <a:latin typeface="Franklin Gothic Demi Cond" pitchFamily="34" charset="0"/>
              </a:rPr>
              <a:t>(7)</a:t>
            </a:r>
            <a:r>
              <a:rPr lang="en-US" sz="3200" i="1" dirty="0">
                <a:effectLst>
                  <a:outerShdw blurRad="38100" dist="38100" dir="2700000" algn="tl">
                    <a:srgbClr val="000000">
                      <a:alpha val="43137"/>
                    </a:srgbClr>
                  </a:outerShdw>
                </a:effectLst>
                <a:latin typeface="Franklin Gothic Demi Cond" pitchFamily="34" charset="0"/>
              </a:rPr>
              <a:t>  All sheep and oxen, And also the beasts of the field, </a:t>
            </a:r>
            <a:r>
              <a:rPr lang="en-US" sz="2000" dirty="0">
                <a:effectLst>
                  <a:outerShdw blurRad="38100" dist="38100" dir="2700000" algn="tl">
                    <a:srgbClr val="000000">
                      <a:alpha val="43137"/>
                    </a:srgbClr>
                  </a:outerShdw>
                </a:effectLst>
                <a:latin typeface="Franklin Gothic Demi Cond" pitchFamily="34" charset="0"/>
              </a:rPr>
              <a:t>(8)</a:t>
            </a:r>
            <a:r>
              <a:rPr lang="en-US" sz="3200" i="1" dirty="0">
                <a:effectLst>
                  <a:outerShdw blurRad="38100" dist="38100" dir="2700000" algn="tl">
                    <a:srgbClr val="000000">
                      <a:alpha val="43137"/>
                    </a:srgbClr>
                  </a:outerShdw>
                </a:effectLst>
                <a:latin typeface="Franklin Gothic Demi Cond" pitchFamily="34" charset="0"/>
              </a:rPr>
              <a:t>  The birds of the heavens and the fish of the sea, Whatever passes through the paths of the seas. </a:t>
            </a:r>
            <a:r>
              <a:rPr lang="en-US" sz="2000" dirty="0">
                <a:effectLst>
                  <a:outerShdw blurRad="38100" dist="38100" dir="2700000" algn="tl">
                    <a:srgbClr val="000000">
                      <a:alpha val="43137"/>
                    </a:srgbClr>
                  </a:outerShdw>
                </a:effectLst>
                <a:latin typeface="Franklin Gothic Demi Cond" pitchFamily="34" charset="0"/>
              </a:rPr>
              <a:t>(9)</a:t>
            </a:r>
            <a:r>
              <a:rPr lang="en-US" sz="3200" i="1" dirty="0">
                <a:effectLst>
                  <a:outerShdw blurRad="38100" dist="38100" dir="2700000" algn="tl">
                    <a:srgbClr val="000000">
                      <a:alpha val="43137"/>
                    </a:srgbClr>
                  </a:outerShdw>
                </a:effectLst>
                <a:latin typeface="Franklin Gothic Demi Cond" pitchFamily="34" charset="0"/>
              </a:rPr>
              <a:t>  O LORD, our Lord, How majestic is Your name in all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1</a:t>
            </a:r>
            <a:r>
              <a:rPr lang="en-US" sz="5400" b="1" cap="none" spc="50" baseline="3000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ST</a:t>
            </a: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 JOHN 4:8,16 </a:t>
            </a:r>
          </a:p>
        </p:txBody>
      </p:sp>
      <p:sp>
        <p:nvSpPr>
          <p:cNvPr id="16" name="Rectangle 15"/>
          <p:cNvSpPr/>
          <p:nvPr/>
        </p:nvSpPr>
        <p:spPr>
          <a:xfrm>
            <a:off x="0" y="1749037"/>
            <a:ext cx="9144000" cy="1200329"/>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(8)</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The one who does not love does not know God, for God is love.</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2308324"/>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(16)</a:t>
            </a:r>
            <a:r>
              <a:rPr lang="en-US" sz="3200"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We have come to know and have believed the love which God has for us. God is love, and the one who abides in love abides in God, and God abides in him.</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971800"/>
            <a:ext cx="9144000" cy="914400"/>
          </a:xfrm>
          <a:prstGeom prst="rect">
            <a:avLst/>
          </a:prstGeom>
          <a:solidFill>
            <a:srgbClr val="FFFF00">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6600"/>
                </a:solidFill>
              </a:ln>
              <a:solidFill>
                <a:srgbClr val="FFFF00"/>
              </a:solidFill>
            </a:endParaRPr>
          </a:p>
        </p:txBody>
      </p:sp>
      <p:sp>
        <p:nvSpPr>
          <p:cNvPr id="15" name="Rectangle 14"/>
          <p:cNvSpPr/>
          <p:nvPr/>
        </p:nvSpPr>
        <p:spPr>
          <a:xfrm>
            <a:off x="0" y="2971800"/>
            <a:ext cx="899159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2</a:t>
            </a:r>
            <a:r>
              <a:rPr lang="en-US" sz="5400" b="1" cap="none" spc="50" baseline="3000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ND</a:t>
            </a:r>
            <a:r>
              <a:rPr lang="en-US" sz="5400" b="1" cap="none" spc="50" dirty="0">
                <a:ln w="28575">
                  <a:solidFill>
                    <a:schemeClr val="bg1"/>
                  </a:solidFill>
                </a:ln>
                <a:solidFill>
                  <a:srgbClr val="FF0000"/>
                </a:solidFill>
                <a:effectLst>
                  <a:outerShdw blurRad="76200" dist="50800" dir="5400000" algn="tl" rotWithShape="0">
                    <a:srgbClr val="000000">
                      <a:alpha val="65000"/>
                    </a:srgbClr>
                  </a:outerShdw>
                </a:effectLst>
                <a:latin typeface="Impact" pitchFamily="34" charset="0"/>
              </a:rPr>
              <a:t> TIMOTHY 2:20-21</a:t>
            </a:r>
          </a:p>
        </p:txBody>
      </p:sp>
      <p:sp>
        <p:nvSpPr>
          <p:cNvPr id="16" name="Rectangle 15"/>
          <p:cNvSpPr/>
          <p:nvPr/>
        </p:nvSpPr>
        <p:spPr>
          <a:xfrm>
            <a:off x="0" y="609600"/>
            <a:ext cx="9144000" cy="2308324"/>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(20)</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Now in a large house there are not only gold and silver vessels, but also vessels of wood and of earthenware, and some to honor and some to dishonor.</a:t>
            </a:r>
            <a:endParaRPr lang="en-US" sz="3200" i="1" dirty="0">
              <a:effectLst>
                <a:outerShdw blurRad="38100" dist="38100" dir="2700000" algn="tl">
                  <a:srgbClr val="000000">
                    <a:alpha val="43137"/>
                  </a:srgbClr>
                </a:outerShdw>
              </a:effectLst>
              <a:latin typeface="Franklin Gothic Demi Cond" pitchFamily="34" charset="0"/>
            </a:endParaRPr>
          </a:p>
        </p:txBody>
      </p:sp>
      <p:sp>
        <p:nvSpPr>
          <p:cNvPr id="17" name="Rectangle 16"/>
          <p:cNvSpPr/>
          <p:nvPr/>
        </p:nvSpPr>
        <p:spPr>
          <a:xfrm>
            <a:off x="0" y="3886200"/>
            <a:ext cx="9144000" cy="1754326"/>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Franklin Gothic Demi Cond" pitchFamily="34" charset="0"/>
              </a:rPr>
              <a:t>(21)</a:t>
            </a:r>
            <a:r>
              <a:rPr lang="en-US" sz="3200" i="1" dirty="0">
                <a:effectLst>
                  <a:outerShdw blurRad="38100" dist="38100" dir="2700000" algn="tl">
                    <a:srgbClr val="000000">
                      <a:alpha val="43137"/>
                    </a:srgbClr>
                  </a:outerShdw>
                </a:effectLst>
                <a:latin typeface="Franklin Gothic Demi Cond" pitchFamily="34" charset="0"/>
              </a:rPr>
              <a:t> </a:t>
            </a:r>
            <a:r>
              <a:rPr lang="en-US" sz="3600" i="1" dirty="0">
                <a:effectLst>
                  <a:outerShdw blurRad="38100" dist="38100" dir="2700000" algn="tl">
                    <a:srgbClr val="000000">
                      <a:alpha val="43137"/>
                    </a:srgbClr>
                  </a:outerShdw>
                </a:effectLst>
                <a:latin typeface="Franklin Gothic Demi Cond" pitchFamily="34" charset="0"/>
              </a:rPr>
              <a:t>Therefore, if anyone cleanses himself from these things, he will be a vessel for honor, sanctified, useful to the Master, prepared for every good work. </a:t>
            </a:r>
            <a:endParaRPr lang="en-US" sz="3200" i="1" dirty="0">
              <a:effectLst>
                <a:outerShdw blurRad="38100" dist="38100" dir="2700000" algn="tl">
                  <a:srgbClr val="000000">
                    <a:alpha val="43137"/>
                  </a:srgbClr>
                </a:outerShdw>
              </a:effectLst>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Trim">
  <a:themeElements>
    <a:clrScheme name="Blue Tri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Tri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Tri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Tri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Tri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Tri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Tri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Tri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Tri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Tri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Tri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Tri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Tri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Tri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TotalTime>
  <Words>1348</Words>
  <Application>Microsoft Office PowerPoint</Application>
  <PresentationFormat>On-screen Show (4:3)</PresentationFormat>
  <Paragraphs>97</Paragraphs>
  <Slides>21</Slides>
  <Notes>20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21</vt:i4>
      </vt:variant>
    </vt:vector>
  </HeadingPairs>
  <TitlesOfParts>
    <vt:vector size="36" baseType="lpstr">
      <vt:lpstr>Arial</vt:lpstr>
      <vt:lpstr>Arial Black</vt:lpstr>
      <vt:lpstr>Calibri</vt:lpstr>
      <vt:lpstr>Franklin Gothic Demi Cond</vt:lpstr>
      <vt:lpstr>Gill Sans MT</vt:lpstr>
      <vt:lpstr>Goudy Old Style</vt:lpstr>
      <vt:lpstr>Impact</vt:lpstr>
      <vt:lpstr>Times New Roman</vt:lpstr>
      <vt:lpstr>Wingdings</vt:lpstr>
      <vt:lpstr>Office Theme</vt:lpstr>
      <vt:lpstr>3_Default Design</vt:lpstr>
      <vt:lpstr>11_Default Design</vt:lpstr>
      <vt:lpstr>Blue Trim</vt:lpstr>
      <vt:lpstr>1_Beam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 Dickson</dc:creator>
  <cp:lastModifiedBy>Deborah Dickson</cp:lastModifiedBy>
  <cp:revision>114</cp:revision>
  <cp:lastPrinted>2017-11-04T07:17:16Z</cp:lastPrinted>
  <dcterms:created xsi:type="dcterms:W3CDTF">2011-05-28T20:22:32Z</dcterms:created>
  <dcterms:modified xsi:type="dcterms:W3CDTF">2017-11-05T04:02:44Z</dcterms:modified>
</cp:coreProperties>
</file>