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67" r:id="rId3"/>
    <p:sldId id="256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2B2A"/>
    <a:srgbClr val="5B69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1" d="100"/>
          <a:sy n="51" d="100"/>
        </p:scale>
        <p:origin x="-120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89931-79A0-49D4-BBEF-5C761A2935F4}" type="datetimeFigureOut">
              <a:rPr lang="en-US" smtClean="0"/>
              <a:t>12/17/2017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17FD2-D826-4797-9233-4B9063795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05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DF57F-E6F7-4A64-B61C-FFF9F13E2C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66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7FD2-D826-4797-9233-4B9063795E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0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7FD2-D826-4797-9233-4B9063795E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10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7FD2-D826-4797-9233-4B9063795E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34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7FD2-D826-4797-9233-4B9063795E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14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7FD2-D826-4797-9233-4B9063795E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36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7FD2-D826-4797-9233-4B9063795E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78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7FD2-D826-4797-9233-4B9063795E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38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7FD2-D826-4797-9233-4B9063795E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84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7FD2-D826-4797-9233-4B9063795E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27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7FD2-D826-4797-9233-4B9063795E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19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7FD2-D826-4797-9233-4B9063795E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2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7FD2-D826-4797-9233-4B9063795E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30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7FD2-D826-4797-9233-4B9063795E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72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7FD2-D826-4797-9233-4B9063795E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56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7FD2-D826-4797-9233-4B9063795E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92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70D140-11F8-414F-ACCF-667F4094B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BDFD07D-56A5-4555-B894-F1C850232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1AE86E-28CD-49BE-84F8-9F76916F9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12/17/2017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E93F21-592C-48B3-ACA3-76DCA3033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E5B8C0-11CF-4C96-AE6A-BD419E50B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5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4DDC6B-2B53-4865-A470-C0A990FC0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0CF503-F979-4ED8-8267-0836817A1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FADD21-F145-4EFF-9F25-125F968EA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12/17/2017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BAACE1-35A1-40BA-AFAB-AB5D5A84E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E6A665-8411-4A78-9F1B-D6D8B04F7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9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488EA56-D26D-476A-9E41-8D5C741871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4A38A8C-4F2C-4E1E-903A-82BCAF9EA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FF74AF-C40D-43AC-BDD3-88FE1FB5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12/17/2017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E0F37-029F-474B-A417-0AF9AD4F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8AA8D5-C080-4AC4-9B63-6474DB9C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87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12/17/2017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42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12/17/2017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9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12/17/2017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6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12/17/2017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12/17/2017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85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12/17/2017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48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12/17/2017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6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12/17/2017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8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25A19F-6BBD-407C-9B6A-98EF8E44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F46E7F-17F8-40C5-A2E1-95DC96F01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B3275C-98AB-41F2-AE6F-D786F13A8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12/17/2017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C53941-0415-4B9D-90B0-D0A588015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7605AB-E923-4BAA-BE13-EF1E45A5C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95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12/17/2017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7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12/17/2017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7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12/17/2017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12/17/2017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69676D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69676D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312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12/17/2017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55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12/17/2017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4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12/17/2017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9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12/17/2017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12/17/2017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7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E69229-5FA3-4965-8254-D5F5FAD24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7EA732-ACE6-4794-850A-3AA02AEFC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174DE1-9F44-46BF-8916-043E12EA5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12/17/2017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BD5C48-553D-4B52-8FCC-423FFF58C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05CD48-3CCF-45BA-8209-737B3B9F6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12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19D3FA-B096-4C11-83DE-095AA05F0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FC3E50-FFB5-4755-8C94-617844950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B48E956-E630-483C-8929-8001E4E82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1E1AE5-8FE7-4311-931B-90E733E34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12/17/2017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C68942-86B2-44B5-9AE0-F7944FC28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D72245-7B6B-4060-A009-99ADC517E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7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BE7A8D-F2DA-4653-B735-0D9805803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48D34D-9540-4650-8512-D274A22F9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48016A4-7E57-42CF-85C2-0D52B1A05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A03E7EF-F236-447C-A3F2-2EF1D7D72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4BFE6C3-C8E6-4657-8DCB-07377244C3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752CA84-3933-42E0-95A2-673F36836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12/17/2017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3B58ED-6728-47C7-9CB0-A488F6D2E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7D644F9-53C3-4354-9211-67067838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3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32CFDF-203D-4532-A31C-6E507C2F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45D5576-11DE-4294-87AD-68DE9212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12/17/2017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BC15078-38F2-4900-B0E9-1C16202ED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6F57C0-727E-4846-8CC3-86220F12D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7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C58CC89-6109-453D-A4A2-05EF67BED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12/17/2017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0AD77A5-D023-4503-B316-F50DC36AC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9CC6CE9-3106-4FFF-B747-41861DEB0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5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05D8D6-3625-42AE-8375-F5D7B1EB0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7A4D7F-C02A-4BD8-8AAF-A55AA616D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8EA4F01-F914-4193-9792-B38C080CF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6E1077-4ABA-4665-B6CE-AD975D256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12/17/2017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BE70BF-3D4E-4D5F-97F7-BC81F8370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357111-7B08-4947-BABD-754F68485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25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776C0D-BD48-40DC-AF72-42A8EA6D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E18B992-9B39-4B83-AD80-D857344080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F4C8978-930D-4557-BBA6-A54AF0EB81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CF83721-599E-4535-8CB8-6C88517A2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7A37-62DF-4439-A292-696776F1CC67}" type="datetimeFigureOut">
              <a:rPr lang="en-US" smtClean="0"/>
              <a:t>12/17/2017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0C91BF-7842-463E-B5AE-6D86473AB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27D0409-C43D-4C49-892C-4A620766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48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1C83386-8F12-4130-A712-D04019C7F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71074E-4BEF-480E-B7FE-87AF549F6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66BF34-5DB6-430D-958E-67EE284A73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57A37-62DF-4439-A292-696776F1CC67}" type="datetimeFigureOut">
              <a:rPr lang="en-US" smtClean="0"/>
              <a:t>12/17/2017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DF0006-AC7C-460B-8CC9-ED36B7E90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39D4D3-E08D-4B43-B851-7A846087E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CF6C2-8D6A-46B5-8CBD-BC7C97BDE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3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12/17/2017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373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" y="0"/>
            <a:ext cx="12191999" cy="701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9" rIns="91428" bIns="45719" rtlCol="0" anchor="ctr"/>
          <a:lstStyle/>
          <a:p>
            <a:pPr marL="0" marR="0" lvl="0" indent="0" algn="ctr" defTabSz="45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45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45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45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45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45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45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6ABA6A-1DAE-44E1-A557-95685CAE662C}"/>
              </a:ext>
            </a:extLst>
          </p:cNvPr>
          <p:cNvSpPr/>
          <p:nvPr/>
        </p:nvSpPr>
        <p:spPr>
          <a:xfrm>
            <a:off x="4496500" y="388246"/>
            <a:ext cx="7345960" cy="57045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428" tIns="45719" rIns="91428" bIns="45719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Scripture Reading: Mark 1:1</a:t>
            </a:r>
          </a:p>
        </p:txBody>
      </p:sp>
    </p:spTree>
    <p:extLst>
      <p:ext uri="{BB962C8B-B14F-4D97-AF65-F5344CB8AC3E}">
        <p14:creationId xmlns:p14="http://schemas.microsoft.com/office/powerpoint/2010/main" val="343619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ree&#10;&#10;Description generated with high confidence">
            <a:extLst>
              <a:ext uri="{FF2B5EF4-FFF2-40B4-BE49-F238E27FC236}">
                <a16:creationId xmlns:a16="http://schemas.microsoft.com/office/drawing/2014/main" xmlns="" id="{2DCC594F-EF1F-42D0-822B-0EA3753C2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380363E-5B07-45DF-8186-8E9E2773E57F}"/>
              </a:ext>
            </a:extLst>
          </p:cNvPr>
          <p:cNvSpPr/>
          <p:nvPr/>
        </p:nvSpPr>
        <p:spPr>
          <a:xfrm>
            <a:off x="5075853" y="3631748"/>
            <a:ext cx="7214276" cy="296439"/>
          </a:xfrm>
          <a:prstGeom prst="rect">
            <a:avLst/>
          </a:prstGeom>
          <a:solidFill>
            <a:srgbClr val="F12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FBBB531-9FDD-4ACD-82A9-B59FB1858BF1}"/>
              </a:ext>
            </a:extLst>
          </p:cNvPr>
          <p:cNvSpPr/>
          <p:nvPr/>
        </p:nvSpPr>
        <p:spPr>
          <a:xfrm>
            <a:off x="5075853" y="3928187"/>
            <a:ext cx="7214276" cy="296439"/>
          </a:xfrm>
          <a:prstGeom prst="rect">
            <a:avLst/>
          </a:prstGeom>
          <a:solidFill>
            <a:srgbClr val="F12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68DE478-94A4-4170-B568-369A91032274}"/>
              </a:ext>
            </a:extLst>
          </p:cNvPr>
          <p:cNvSpPr/>
          <p:nvPr/>
        </p:nvSpPr>
        <p:spPr>
          <a:xfrm>
            <a:off x="5075853" y="4224626"/>
            <a:ext cx="7214276" cy="296439"/>
          </a:xfrm>
          <a:prstGeom prst="rect">
            <a:avLst/>
          </a:prstGeom>
          <a:solidFill>
            <a:srgbClr val="F12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F1BA70-1FDB-4C1A-8618-31DFFF348402}"/>
              </a:ext>
            </a:extLst>
          </p:cNvPr>
          <p:cNvSpPr/>
          <p:nvPr/>
        </p:nvSpPr>
        <p:spPr>
          <a:xfrm>
            <a:off x="5075853" y="4521065"/>
            <a:ext cx="7214276" cy="296439"/>
          </a:xfrm>
          <a:prstGeom prst="rect">
            <a:avLst/>
          </a:prstGeom>
          <a:solidFill>
            <a:srgbClr val="F12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sign with white text&#10;&#10;Description generated with high confidence">
            <a:extLst>
              <a:ext uri="{FF2B5EF4-FFF2-40B4-BE49-F238E27FC236}">
                <a16:creationId xmlns:a16="http://schemas.microsoft.com/office/drawing/2014/main" xmlns="" id="{3195F288-0019-45E7-87DC-6CBB31B83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B72BD06-58B9-4D2A-8D1F-082C538335A8}"/>
              </a:ext>
            </a:extLst>
          </p:cNvPr>
          <p:cNvSpPr/>
          <p:nvPr/>
        </p:nvSpPr>
        <p:spPr>
          <a:xfrm>
            <a:off x="1073020" y="2082867"/>
            <a:ext cx="11338407" cy="2545117"/>
          </a:xfrm>
          <a:prstGeom prst="rect">
            <a:avLst/>
          </a:prstGeom>
          <a:solidFill>
            <a:srgbClr val="F12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7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9D166909-3C9B-47D1-A612-30FB4C41B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A7FE818A-B3B1-4604-8BD5-5F7A40BA0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585FE74-FF67-4D2A-BFF0-F94EF137E0B5}"/>
              </a:ext>
            </a:extLst>
          </p:cNvPr>
          <p:cNvSpPr/>
          <p:nvPr/>
        </p:nvSpPr>
        <p:spPr>
          <a:xfrm>
            <a:off x="998376" y="2568059"/>
            <a:ext cx="11290040" cy="427068"/>
          </a:xfrm>
          <a:prstGeom prst="rect">
            <a:avLst/>
          </a:prstGeom>
          <a:solidFill>
            <a:srgbClr val="F12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F53C7CD-C20D-4B62-ABDA-42022A322577}"/>
              </a:ext>
            </a:extLst>
          </p:cNvPr>
          <p:cNvSpPr/>
          <p:nvPr/>
        </p:nvSpPr>
        <p:spPr>
          <a:xfrm>
            <a:off x="998376" y="2995127"/>
            <a:ext cx="11290040" cy="427068"/>
          </a:xfrm>
          <a:prstGeom prst="rect">
            <a:avLst/>
          </a:prstGeom>
          <a:solidFill>
            <a:srgbClr val="F12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7F7C203-A07F-48D3-988F-00CCEE665363}"/>
              </a:ext>
            </a:extLst>
          </p:cNvPr>
          <p:cNvSpPr/>
          <p:nvPr/>
        </p:nvSpPr>
        <p:spPr>
          <a:xfrm>
            <a:off x="998376" y="3426475"/>
            <a:ext cx="11290040" cy="427068"/>
          </a:xfrm>
          <a:prstGeom prst="rect">
            <a:avLst/>
          </a:prstGeom>
          <a:solidFill>
            <a:srgbClr val="F12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DF7AEC1-4685-4908-B39C-E3CC2F023E88}"/>
              </a:ext>
            </a:extLst>
          </p:cNvPr>
          <p:cNvSpPr/>
          <p:nvPr/>
        </p:nvSpPr>
        <p:spPr>
          <a:xfrm>
            <a:off x="998376" y="3839932"/>
            <a:ext cx="11290040" cy="427068"/>
          </a:xfrm>
          <a:prstGeom prst="rect">
            <a:avLst/>
          </a:prstGeom>
          <a:solidFill>
            <a:srgbClr val="F12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6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065F5D63-E6CA-479D-BC41-246292E1D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7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rd&#10;&#10;Description generated with high confidence">
            <a:extLst>
              <a:ext uri="{FF2B5EF4-FFF2-40B4-BE49-F238E27FC236}">
                <a16:creationId xmlns:a16="http://schemas.microsoft.com/office/drawing/2014/main" xmlns="" id="{81EDAF4E-EC1E-414A-B6E6-DF0ED969B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9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4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35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xmlns="" id="{90F32735-62D1-47CA-8194-E16063983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4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generated with very high confidence">
            <a:extLst>
              <a:ext uri="{FF2B5EF4-FFF2-40B4-BE49-F238E27FC236}">
                <a16:creationId xmlns:a16="http://schemas.microsoft.com/office/drawing/2014/main" xmlns="" id="{25BC9F5B-2CD6-4FA1-B254-1ED164597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06ED96B-8E20-4D40-BC6B-A3F99D0E2794}"/>
              </a:ext>
            </a:extLst>
          </p:cNvPr>
          <p:cNvSpPr/>
          <p:nvPr/>
        </p:nvSpPr>
        <p:spPr>
          <a:xfrm>
            <a:off x="1216404" y="1560352"/>
            <a:ext cx="9907398" cy="713065"/>
          </a:xfrm>
          <a:prstGeom prst="rect">
            <a:avLst/>
          </a:prstGeom>
          <a:solidFill>
            <a:srgbClr val="F12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4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B188D6-9D65-41D4-AA1A-25923C993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1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8E3450-EB28-4C0D-9D1A-DF8B9E021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5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ree&#10;&#10;Description generated with high confidence">
            <a:extLst>
              <a:ext uri="{FF2B5EF4-FFF2-40B4-BE49-F238E27FC236}">
                <a16:creationId xmlns:a16="http://schemas.microsoft.com/office/drawing/2014/main" xmlns="" id="{508F5E75-8196-4BBF-B116-92F6CBA61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961827-7166-4AAB-B58D-CB1FCFBD314D}"/>
              </a:ext>
            </a:extLst>
          </p:cNvPr>
          <p:cNvSpPr/>
          <p:nvPr/>
        </p:nvSpPr>
        <p:spPr>
          <a:xfrm>
            <a:off x="5197151" y="2082867"/>
            <a:ext cx="7214276" cy="296439"/>
          </a:xfrm>
          <a:prstGeom prst="rect">
            <a:avLst/>
          </a:prstGeom>
          <a:solidFill>
            <a:srgbClr val="F12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A045AFD-0AAB-4F72-8D63-09C0AFE293A3}"/>
              </a:ext>
            </a:extLst>
          </p:cNvPr>
          <p:cNvSpPr/>
          <p:nvPr/>
        </p:nvSpPr>
        <p:spPr>
          <a:xfrm>
            <a:off x="5197151" y="2379306"/>
            <a:ext cx="7214276" cy="296439"/>
          </a:xfrm>
          <a:prstGeom prst="rect">
            <a:avLst/>
          </a:prstGeom>
          <a:solidFill>
            <a:srgbClr val="F12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C9EFE4B-2EB0-46B2-9130-3A7E840A4BE1}"/>
              </a:ext>
            </a:extLst>
          </p:cNvPr>
          <p:cNvSpPr/>
          <p:nvPr/>
        </p:nvSpPr>
        <p:spPr>
          <a:xfrm>
            <a:off x="5197151" y="2675745"/>
            <a:ext cx="7214276" cy="296439"/>
          </a:xfrm>
          <a:prstGeom prst="rect">
            <a:avLst/>
          </a:prstGeom>
          <a:solidFill>
            <a:srgbClr val="F12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7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ree&#10;&#10;Description generated with high confidence">
            <a:extLst>
              <a:ext uri="{FF2B5EF4-FFF2-40B4-BE49-F238E27FC236}">
                <a16:creationId xmlns:a16="http://schemas.microsoft.com/office/drawing/2014/main" xmlns="" id="{2C1525C2-F52D-4130-8202-7BAAB9973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B04B6A2-B194-4DA6-950C-53369050EAA3}"/>
              </a:ext>
            </a:extLst>
          </p:cNvPr>
          <p:cNvSpPr/>
          <p:nvPr/>
        </p:nvSpPr>
        <p:spPr>
          <a:xfrm>
            <a:off x="5150498" y="2596050"/>
            <a:ext cx="7214276" cy="296439"/>
          </a:xfrm>
          <a:prstGeom prst="rect">
            <a:avLst/>
          </a:prstGeom>
          <a:solidFill>
            <a:srgbClr val="F12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841EC17-CF66-4D92-8BFE-A0273B908570}"/>
              </a:ext>
            </a:extLst>
          </p:cNvPr>
          <p:cNvSpPr/>
          <p:nvPr/>
        </p:nvSpPr>
        <p:spPr>
          <a:xfrm>
            <a:off x="5150498" y="2892489"/>
            <a:ext cx="7214276" cy="296439"/>
          </a:xfrm>
          <a:prstGeom prst="rect">
            <a:avLst/>
          </a:prstGeom>
          <a:solidFill>
            <a:srgbClr val="F12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2A44655-FD97-4CFC-B864-46C6DFE8EE8C}"/>
              </a:ext>
            </a:extLst>
          </p:cNvPr>
          <p:cNvSpPr/>
          <p:nvPr/>
        </p:nvSpPr>
        <p:spPr>
          <a:xfrm>
            <a:off x="5150498" y="3188928"/>
            <a:ext cx="7214276" cy="296439"/>
          </a:xfrm>
          <a:prstGeom prst="rect">
            <a:avLst/>
          </a:prstGeom>
          <a:solidFill>
            <a:srgbClr val="F12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ree&#10;&#10;Description generated with high confidence">
            <a:extLst>
              <a:ext uri="{FF2B5EF4-FFF2-40B4-BE49-F238E27FC236}">
                <a16:creationId xmlns:a16="http://schemas.microsoft.com/office/drawing/2014/main" xmlns="" id="{F3469F18-44B0-4C86-ADBE-EC5E6296C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4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2619</TotalTime>
  <Words>21</Words>
  <Application>Microsoft Office PowerPoint</Application>
  <PresentationFormat>Custom</PresentationFormat>
  <Paragraphs>22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Jerome Sasanecki</dc:creator>
  <cp:lastModifiedBy>Danville Church</cp:lastModifiedBy>
  <cp:revision>5</cp:revision>
  <dcterms:created xsi:type="dcterms:W3CDTF">2017-12-09T14:56:43Z</dcterms:created>
  <dcterms:modified xsi:type="dcterms:W3CDTF">2017-12-19T16:33:20Z</dcterms:modified>
</cp:coreProperties>
</file>