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81" r:id="rId4"/>
    <p:sldId id="277" r:id="rId5"/>
    <p:sldId id="278" r:id="rId6"/>
    <p:sldId id="279" r:id="rId7"/>
    <p:sldId id="275" r:id="rId8"/>
    <p:sldId id="280" r:id="rId9"/>
    <p:sldId id="276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3BED-B987-4B76-B149-8400C2886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53BC8-8967-4B9D-AF33-FAEDF8DB1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E16D5-C00F-479D-A604-E3A2BE72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75D67-0ED7-4262-85E1-FC67F5135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B01CC-6631-471F-929C-B2E6DCE9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15BF8-2A1C-4959-9D32-95E413C1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56ED6-6E02-481F-AB0E-E97E558C0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45D2A-A0B9-4567-9A66-DF378A2E6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F1A9B-3E2B-47EF-93A6-FF0DD162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1BC69-B8F8-469D-A7D0-BBDDE4D4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077C0-A004-4085-A0E1-EAAD8D555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4D6A56-25AE-440D-B9A1-17BEC6DBF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51ACC-3EA6-483A-A48F-D7B3CE12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F4D15-2D07-4266-9C93-DE2E644F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5CBA2-8147-4524-850F-2213F8FA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9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BC4A1-8EF4-48AE-92A0-A311AF31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4D1E-5D72-4B2F-889F-28A95713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BD04C-C550-4EC0-ADA7-3C8206E4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FE182-1BED-4678-BC26-6149EC4A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FD9A0-ECAD-4660-AF56-EBA0F23A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A4A1-9916-4353-8C34-AB7353E44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47056-AC07-4F9E-A3CB-32AC05F81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CE365-2CB2-48B0-B8C8-82979F19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C5194-3854-409C-B369-1D441D14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0B870-AFFE-4661-8363-8D2A3624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A8C0F-A397-4229-9B12-B6D10E24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097C-37DA-4FBE-B340-1DB1E5025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831B8-11F5-4DA9-AFB3-40B18A07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31F12-F133-4099-8190-551AEC84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DEFA4-7B72-47F0-9EF2-B4B61A7C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F1C21-EFFC-4519-9FCC-57157F14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1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6EC9E-4D4F-4A3A-BE9D-F47FE0C8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D8A26-11E4-427C-ADE3-04164B9AD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3B8A3-CF07-4522-BF2D-526EC8643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45384-23BB-423C-9370-2DD224854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26616-7958-4ED8-A1E5-036184FBE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0B766-FC34-445E-9D23-2C9C1A2C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E090CA-D6EB-41E6-B8BB-D0A32760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640B2D-6E35-42D5-980C-20250404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2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CA2D-EDC4-436E-B1D5-8E3D71E0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7852E9-CB11-4935-AB74-DA220C56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721EF-BE06-4BC1-9F90-2B166B3E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F11DA-D3BF-45EC-AA94-D82286B60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5274B-1DC0-4AFA-AC30-E8598F4C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E916B-B7E8-4449-8378-0F63ED6A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B2376-A682-42FE-8008-BB8F0BBA8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6746-75BB-4B8E-B864-2333F5A1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46A2F-08F6-40A5-A837-A8FEDE02F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AEF35-2B5E-47A8-B8EA-C25BA39EB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9264E-61CC-4616-99E7-83835274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3DB81-BE73-4249-8E65-1414EE0C4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5F30D-FDB9-46BC-A7A7-1878FABE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91079-327A-4D1E-BB79-504DC4417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D15E4-A6C5-477C-AA74-28B77233F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C66EB-76D0-4B66-B94C-F9FAE4190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068EF-621B-4276-A4E9-4FAE5014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A5C23-8243-40C9-BB2D-198EBAC6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C2E8C-97BF-4F95-B951-523398FE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4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EA865-4BAA-4EBA-A1F0-E320B7C1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2029F-1845-4A2C-BA95-61DBEE9AA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CDC90-2780-4E2B-A196-DD9FC5BAD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D2CF-EE8F-444B-BB5D-8A60A533A646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48D0-DEB0-4A8F-AE4F-DBD258D6A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BDC0B-2200-4B31-AAEF-3F4A39DA3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FC44-309F-4EB6-AF0E-44EC38406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9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996544" y="212271"/>
            <a:ext cx="7013120" cy="643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(9.24 – 9.27)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Applying the Book of Jeremiah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GENTILES WOULD BELIEVE (16:19-21)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CLAY IN THE POTTER’S HAND (18:1-12)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GOD FOR US OR AGAINST US? (21:4-5)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KNOWING THE LORD (22:15-16)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FALSE PROPHETS (23:9-40)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GRACE &amp; FAITH (25:7)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FATE OF THE FAITHFUL (26:18-23)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LIVING IN THIS WORLD (29:5-7)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HOLY SCRIPTURES (36)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 LITTLE TOO LATE (37:17-21; 38:14-23)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BABYLON (50-51)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 startAt="11"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3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65915" y="4060160"/>
            <a:ext cx="7151914" cy="17282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  <p:sp>
        <p:nvSpPr>
          <p:cNvPr id="8" name="Text Box 31">
            <a:extLst>
              <a:ext uri="{FF2B5EF4-FFF2-40B4-BE49-F238E27FC236}">
                <a16:creationId xmlns:a16="http://schemas.microsoft.com/office/drawing/2014/main" id="{E01CD3BD-5186-42D5-B5E1-A5D3C990ABB2}"/>
              </a:ext>
            </a:extLst>
          </p:cNvPr>
          <p:cNvSpPr txBox="1"/>
          <p:nvPr/>
        </p:nvSpPr>
        <p:spPr>
          <a:xfrm>
            <a:off x="5075852" y="113507"/>
            <a:ext cx="6755363" cy="214050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5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 Box 32">
            <a:extLst>
              <a:ext uri="{FF2B5EF4-FFF2-40B4-BE49-F238E27FC236}">
                <a16:creationId xmlns:a16="http://schemas.microsoft.com/office/drawing/2014/main" id="{273F6AE0-9D6C-4AB1-9475-97A47A6EA6CD}"/>
              </a:ext>
            </a:extLst>
          </p:cNvPr>
          <p:cNvSpPr txBox="1"/>
          <p:nvPr/>
        </p:nvSpPr>
        <p:spPr>
          <a:xfrm>
            <a:off x="5075852" y="1968258"/>
            <a:ext cx="6755363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R A C E    I N    T H E    </a:t>
            </a:r>
            <a:r>
              <a:rPr lang="en-US" sz="3200" b="1" dirty="0" err="1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D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9C0411-C7D9-4227-A040-1E59BA3970FC}"/>
              </a:ext>
            </a:extLst>
          </p:cNvPr>
          <p:cNvCxnSpPr>
            <a:cxnSpLocks/>
          </p:cNvCxnSpPr>
          <p:nvPr/>
        </p:nvCxnSpPr>
        <p:spPr>
          <a:xfrm>
            <a:off x="5538885" y="1939489"/>
            <a:ext cx="586312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865915" y="2724665"/>
            <a:ext cx="7151914" cy="3760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.24 –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Fall of Jerusalem (52:1-34)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Jerusalem’s Fall &amp; Zedekiah’s Blinding (vv.1-11)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Destruction of the Temple (vv.12-23)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Exile of the People (vv.24-30)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Continuation of the Davidic Lineage (vv.31-34)</a:t>
            </a:r>
          </a:p>
        </p:txBody>
      </p:sp>
    </p:spTree>
    <p:extLst>
      <p:ext uri="{BB962C8B-B14F-4D97-AF65-F5344CB8AC3E}">
        <p14:creationId xmlns:p14="http://schemas.microsoft.com/office/powerpoint/2010/main" val="411518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996544" y="212271"/>
            <a:ext cx="7013120" cy="643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(9.24 – 9.27)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Fall of Jerusalem (52:1-34)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JERUSALEM’S FALL &amp; ZEDEKIAH’S BLINDING (VV.1-11)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Zedekiah’s failure (vv.1-3)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Nebuchadnezzar’s victory (vv.4-6)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fleeing of the faithless (vv.7-8)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punishment of the faithless (vv.9-11)</a:t>
            </a:r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2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996544" y="212271"/>
            <a:ext cx="7013120" cy="643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(9.24 – 9.27)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Fall of Jerusalem (52:1-34)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JERUSALEM’S FALL &amp; ZEDEKIAH’S BLINDING (VV.1-11)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DESTRUCTION OF THE TEMPLE (VV.12-23)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Jerusalem burned &amp; elite exiled (vv.12-16)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Temple pillaged &amp; defiled (vv.17-23)</a:t>
            </a:r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6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996544" y="212271"/>
            <a:ext cx="7013120" cy="643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(9.24 – 9.27)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Fall of Jerusalem (52:1-34)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JERUSALEM’S FALL &amp; ZEDEKIAH’S BLINDING (VV.1-11)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DESTRUCTION OF THE TEMPLE (VV.12-23)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EXILE OF THE PEOPLE (VV.24-30)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Nation’s leaders slaughtered (vv.24-27)</a:t>
            </a:r>
          </a:p>
          <a:p>
            <a:pPr marL="914400" lvl="1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stages of exile (vv.28-30)</a:t>
            </a:r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996544" y="212271"/>
            <a:ext cx="7013120" cy="643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(9.24 – 9.27)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Fall of Jerusalem (52:1-34)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JERUSALEM’S FALL &amp; ZEDEKIAH’S BLINDING (VV.1-11)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DESTRUCTION OF THE TEMPLE (VV.12-23)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EXILE OF THE PEOPLE (VV.24-30)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CONTINUATION OF THE DAVIDIC LINEAGE (VV.31-34)</a:t>
            </a:r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96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  <p:sp>
        <p:nvSpPr>
          <p:cNvPr id="8" name="Text Box 31">
            <a:extLst>
              <a:ext uri="{FF2B5EF4-FFF2-40B4-BE49-F238E27FC236}">
                <a16:creationId xmlns:a16="http://schemas.microsoft.com/office/drawing/2014/main" id="{E01CD3BD-5186-42D5-B5E1-A5D3C990ABB2}"/>
              </a:ext>
            </a:extLst>
          </p:cNvPr>
          <p:cNvSpPr txBox="1"/>
          <p:nvPr/>
        </p:nvSpPr>
        <p:spPr>
          <a:xfrm>
            <a:off x="5075852" y="113507"/>
            <a:ext cx="6755363" cy="214050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500" b="1" dirty="0">
                <a:solidFill>
                  <a:srgbClr val="94363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Jeremiah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 Box 32">
            <a:extLst>
              <a:ext uri="{FF2B5EF4-FFF2-40B4-BE49-F238E27FC236}">
                <a16:creationId xmlns:a16="http://schemas.microsoft.com/office/drawing/2014/main" id="{273F6AE0-9D6C-4AB1-9475-97A47A6EA6CD}"/>
              </a:ext>
            </a:extLst>
          </p:cNvPr>
          <p:cNvSpPr txBox="1"/>
          <p:nvPr/>
        </p:nvSpPr>
        <p:spPr>
          <a:xfrm>
            <a:off x="5075852" y="1968258"/>
            <a:ext cx="6755363" cy="4857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 R A C E    I N    T H E    </a:t>
            </a:r>
            <a:r>
              <a:rPr lang="en-US" sz="3200" b="1" dirty="0" err="1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200" b="1" dirty="0">
                <a:solidFill>
                  <a:srgbClr val="A6A6A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D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9C0411-C7D9-4227-A040-1E59BA3970FC}"/>
              </a:ext>
            </a:extLst>
          </p:cNvPr>
          <p:cNvCxnSpPr>
            <a:cxnSpLocks/>
          </p:cNvCxnSpPr>
          <p:nvPr/>
        </p:nvCxnSpPr>
        <p:spPr>
          <a:xfrm>
            <a:off x="5538885" y="1939489"/>
            <a:ext cx="586312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865915" y="2724665"/>
            <a:ext cx="7096786" cy="3760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.24 –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Applying the Book of Jeremiah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6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2">
            <a:extLst>
              <a:ext uri="{FF2B5EF4-FFF2-40B4-BE49-F238E27FC236}">
                <a16:creationId xmlns:a16="http://schemas.microsoft.com/office/drawing/2014/main" id="{E9D89B5D-CB7A-4D10-AF03-31691462A8B9}"/>
              </a:ext>
            </a:extLst>
          </p:cNvPr>
          <p:cNvSpPr txBox="1"/>
          <p:nvPr/>
        </p:nvSpPr>
        <p:spPr>
          <a:xfrm>
            <a:off x="4996544" y="212271"/>
            <a:ext cx="7013120" cy="64318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 13 (9.24 – 9.27)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Applying the Book of Jeremiah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PROPHET’S CALL &amp; OUR CALL (1:4-10)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 LOVE ABANDONED (2:1-3)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COST OF REPENTANCE (3:1-5)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LIMITLESS FORGIVENESS (3:6-4:4)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WARNINGS OF JUDGMENT (4:5-6:30)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FALSE SECURITY (7:1-8:3)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HYPOCRITICAL RELIGION (8:8-9)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ANGER &amp; PAIN OF GOD (8:16-9:1)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GOD’S NAME, GOD’S PRAISE, &amp; GOD’S GLORY (13:1-11) </a:t>
            </a:r>
          </a:p>
          <a:p>
            <a:pPr marL="457200" indent="-457200">
              <a:spcAft>
                <a:spcPts val="1000"/>
              </a:spcAft>
              <a:buFont typeface="+mj-lt"/>
              <a:buAutoNum type="alphaU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LIMITS OF PATIENCE (15:1-9)</a:t>
            </a:r>
          </a:p>
        </p:txBody>
      </p:sp>
      <p:pic>
        <p:nvPicPr>
          <p:cNvPr id="5" name="Picture 4" descr="A person sitting on a rock&#10;&#10;Description generated with high confidence">
            <a:extLst>
              <a:ext uri="{FF2B5EF4-FFF2-40B4-BE49-F238E27FC236}">
                <a16:creationId xmlns:a16="http://schemas.microsoft.com/office/drawing/2014/main" id="{6D0EFB32-0004-48E0-9E4F-F97E5294F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1"/>
          <a:stretch/>
        </p:blipFill>
        <p:spPr>
          <a:xfrm>
            <a:off x="1" y="10"/>
            <a:ext cx="465429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6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494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Sasanecki</dc:creator>
  <cp:lastModifiedBy>Jerome Sasanecki</cp:lastModifiedBy>
  <cp:revision>41</cp:revision>
  <dcterms:created xsi:type="dcterms:W3CDTF">2017-06-27T16:05:05Z</dcterms:created>
  <dcterms:modified xsi:type="dcterms:W3CDTF">2017-09-23T16:44:09Z</dcterms:modified>
</cp:coreProperties>
</file>