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5"/>
  </p:notesMasterIdLst>
  <p:sldIdLst>
    <p:sldId id="278" r:id="rId4"/>
    <p:sldId id="279" r:id="rId5"/>
    <p:sldId id="256" r:id="rId6"/>
    <p:sldId id="281" r:id="rId7"/>
    <p:sldId id="263" r:id="rId8"/>
    <p:sldId id="26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2" r:id="rId22"/>
    <p:sldId id="29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4871-99AC-40F6-BEDA-2234B2749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D0638-578C-4419-A521-6C6193C3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A3550-39F3-4709-AE79-1708132C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CA603-BA69-48CB-BEC3-BB26D6F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3221-4DCE-4F11-A180-CF4E831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9949-4BFE-48BD-BD14-FD9B129F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66D50-444B-4E53-9DF5-2E0FCC072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42FA-5E04-4B07-B362-CB4B0E71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949AC-4DB5-4E8F-9E18-274E0855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FCD2-B32E-4F22-B710-764037D6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A5CFE-17E1-4F01-AC39-E75AAE9F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9B7C-506E-4E7A-AA56-39399AF6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A2994-8BE0-446B-9918-7BF368E5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79882-8785-4352-B5F1-DC515F96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5216-65A8-4B23-8042-BF362809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0357-12D1-4438-A5ED-75A7045A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EF03-2AA0-48DD-81E6-88BAA89E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6EE6-AFE0-4F25-A4DC-D5553F0F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74D3-DDA0-4208-9B5D-8FEAA001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F600-EC9C-49C9-9C7B-5DEDDAB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7/13/2017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B632-CFEF-44E4-B354-66C3EF64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CC087-D826-49FC-989A-F8935AE8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A3A9-1A60-4772-ABB9-5430C63C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7898-30CD-4690-967E-FFC6631F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C829-B32D-4A21-BC37-274A986E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3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7021-2FA4-45F1-9B88-036DD024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3F1F-10F0-4625-B895-DD2BB324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EEC82-0B92-45C7-8590-374B3042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C4144-F8DE-4A2B-8114-5DE7486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E8723-1C2E-4D5E-9AD0-C6974F58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308F5-0BF9-41F5-B9CB-34E86C59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6000-9940-4D5F-800E-CF14F568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F953-589F-49ED-B6E2-2EF5399E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BF4B4-C986-4287-9C02-DF003974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29584-8401-4E63-BA0E-40B1D9D6B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14B7A-45FA-4A25-BC4A-DBCCF5F8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C62F3-D0A4-46FB-A513-4737E131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F8C16-98CC-45F2-8E01-B8329D94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FA588-45F5-4BEF-A5F3-002ABAED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784B-4C8E-4CB4-A988-E603B3E9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46776-5C8F-439D-B472-DA64AFD5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0A029-F13A-4402-AA29-5A8B5D75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A3E1D-3A9D-4524-912E-161F0CE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2E765-DAB7-4F2F-9662-3C5CD0A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A6FD7-DC93-4F33-ADEA-CD088667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06E55-AF23-459D-B5EF-CD570CD2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57CB-88F6-44C4-8C1A-45DD8F86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AA2C-D205-41D1-BC3A-A6C51717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F910C-A6AC-41DB-B680-6AD3B5ED4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5F1C2-4C6C-4B00-B41D-7D7D4EA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8488E-79F1-4194-8409-2610BBC0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C99A9-FFD0-4BDC-82CD-673C568B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AC46-3BFE-4AE3-863E-3CE8011B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D7B7E-2ACD-437A-AE07-34EB069A7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39BBE-38A4-4751-9069-EC89002B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14286-6338-4273-8282-51CFEECB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46836-C928-4256-A276-31A340B4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234C-E7AD-44F7-B0D6-CE70594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54C21-E1B8-4B67-9C0D-3EE327A6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F6300-A578-4D47-A673-C193B906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48DC-969B-4951-950A-751CA2C87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412D-2EF2-403C-8524-70BC74B9EF6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F330-BB57-4059-A30B-B90D9803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2A84-B59F-4F2A-93AB-1FFC1B912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7/13/2017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r>
              <a:rPr lang="en-US" sz="4000" dirty="0">
                <a:solidFill>
                  <a:prstClr val="white"/>
                </a:solidFill>
                <a:latin typeface="Trebuchet MS"/>
              </a:rPr>
              <a:t>Scripture Reading: </a:t>
            </a: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r>
              <a:rPr lang="en-US" sz="5867" dirty="0">
                <a:solidFill>
                  <a:prstClr val="white"/>
                </a:solidFill>
                <a:latin typeface="Trebuchet MS"/>
              </a:rPr>
              <a:t>John 19:38-42</a:t>
            </a: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6"/>
            <a:ext cx="6671221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underestimated God’s power (vv.4-8)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Knowledge of Scripture does not save; but rather the transformative work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of God’s Spirit through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baptism </a:t>
            </a:r>
          </a:p>
        </p:txBody>
      </p:sp>
    </p:spTree>
    <p:extLst>
      <p:ext uri="{BB962C8B-B14F-4D97-AF65-F5344CB8AC3E}">
        <p14:creationId xmlns:p14="http://schemas.microsoft.com/office/powerpoint/2010/main" val="1423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should have known better (vv.9-11)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Academic study of Scripture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does not guarantee a proper understanding of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7484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should have known better (vv.9-11)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Academic study of Scripture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does not necessarily result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in saving faith</a:t>
            </a:r>
          </a:p>
        </p:txBody>
      </p:sp>
    </p:spTree>
    <p:extLst>
      <p:ext uri="{BB962C8B-B14F-4D97-AF65-F5344CB8AC3E}">
        <p14:creationId xmlns:p14="http://schemas.microsoft.com/office/powerpoint/2010/main" val="16934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did not have faith</a:t>
            </a:r>
          </a:p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(vv.12-13)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If one cannot grasp the fundamentals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of faith all further study is futile</a:t>
            </a:r>
          </a:p>
        </p:txBody>
      </p:sp>
    </p:spTree>
    <p:extLst>
      <p:ext uri="{BB962C8B-B14F-4D97-AF65-F5344CB8AC3E}">
        <p14:creationId xmlns:p14="http://schemas.microsoft.com/office/powerpoint/2010/main" val="15626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“Blessed are the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poor in spirit</a:t>
            </a:r>
            <a:r>
              <a:rPr lang="en-US" sz="3200" dirty="0">
                <a:latin typeface="Georgia" panose="02040502050405020303" pitchFamily="18" charset="0"/>
              </a:rPr>
              <a:t>, for theirs is the kingdom of heaven.”</a:t>
            </a:r>
          </a:p>
          <a:p>
            <a:pPr marL="0" indent="0" algn="just">
              <a:buNone/>
            </a:pPr>
            <a:endParaRPr lang="en-US" sz="32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(Matthew 5:3)</a:t>
            </a:r>
          </a:p>
        </p:txBody>
      </p:sp>
    </p:spTree>
    <p:extLst>
      <p:ext uri="{BB962C8B-B14F-4D97-AF65-F5344CB8AC3E}">
        <p14:creationId xmlns:p14="http://schemas.microsoft.com/office/powerpoint/2010/main" val="1799012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had to witness the cross</a:t>
            </a:r>
          </a:p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(vv.14-15)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Behold, My servant will prosper,</a:t>
            </a:r>
          </a:p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He will be high and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lifted up </a:t>
            </a:r>
            <a:r>
              <a:rPr lang="en-US" sz="3200" dirty="0">
                <a:latin typeface="Georgia" panose="02040502050405020303" pitchFamily="18" charset="0"/>
              </a:rPr>
              <a:t>and greatly exalted.</a:t>
            </a: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(Isaiah 52:13)</a:t>
            </a:r>
          </a:p>
        </p:txBody>
      </p:sp>
    </p:spTree>
    <p:extLst>
      <p:ext uri="{BB962C8B-B14F-4D97-AF65-F5344CB8AC3E}">
        <p14:creationId xmlns:p14="http://schemas.microsoft.com/office/powerpoint/2010/main" val="168346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Now, Father, glorify Me together with Yourself, with the glory which I had with You before the world was.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(John 17:5)</a:t>
            </a:r>
          </a:p>
        </p:txBody>
      </p:sp>
    </p:spTree>
    <p:extLst>
      <p:ext uri="{BB962C8B-B14F-4D97-AF65-F5344CB8AC3E}">
        <p14:creationId xmlns:p14="http://schemas.microsoft.com/office/powerpoint/2010/main" val="20274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So Jesus said, “When you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lift up the Son of Man</a:t>
            </a:r>
            <a:r>
              <a:rPr lang="en-US" sz="3200" dirty="0">
                <a:latin typeface="Georgia" panose="02040502050405020303" pitchFamily="18" charset="0"/>
              </a:rPr>
              <a:t>, then you will know that I am He, and I do nothing on My own initiative, but I speak these things as the Father taught Me.</a:t>
            </a:r>
          </a:p>
          <a:p>
            <a:pPr marL="0" indent="0" algn="just">
              <a:buNone/>
            </a:pPr>
            <a:endParaRPr lang="en-US" sz="32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And I, if I am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lifted up from the earth</a:t>
            </a:r>
            <a:r>
              <a:rPr lang="en-US" sz="3200" dirty="0">
                <a:latin typeface="Georgia" panose="02040502050405020303" pitchFamily="18" charset="0"/>
              </a:rPr>
              <a:t>, will draw all men to Myself.”</a:t>
            </a: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(John 8:28; 12:32)</a:t>
            </a:r>
          </a:p>
        </p:txBody>
      </p:sp>
    </p:spTree>
    <p:extLst>
      <p:ext uri="{BB962C8B-B14F-4D97-AF65-F5344CB8AC3E}">
        <p14:creationId xmlns:p14="http://schemas.microsoft.com/office/powerpoint/2010/main" val="1495080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had to witness the cross</a:t>
            </a:r>
          </a:p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(vv.14-15)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We all must turn to Jesus &amp; see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Him “lifted up” on cross to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inherit “eternal life”</a:t>
            </a:r>
          </a:p>
        </p:txBody>
      </p:sp>
    </p:spTree>
    <p:extLst>
      <p:ext uri="{BB962C8B-B14F-4D97-AF65-F5344CB8AC3E}">
        <p14:creationId xmlns:p14="http://schemas.microsoft.com/office/powerpoint/2010/main" val="13160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-83890" y="2015405"/>
            <a:ext cx="6671221" cy="459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could find eternal life in Jesus</a:t>
            </a:r>
          </a:p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(v.15)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Faith takes time to grow</a:t>
            </a:r>
          </a:p>
        </p:txBody>
      </p:sp>
    </p:spTree>
    <p:extLst>
      <p:ext uri="{BB962C8B-B14F-4D97-AF65-F5344CB8AC3E}">
        <p14:creationId xmlns:p14="http://schemas.microsoft.com/office/powerpoint/2010/main" val="29668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846144"/>
            <a:ext cx="10883900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3118212"/>
            <a:ext cx="9832583" cy="17167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1B7E5-3D0B-4408-9412-79AD6BF0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862356"/>
            <a:ext cx="9832583" cy="4769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Jesus &amp; Nicodemus—Gospel Rebirth</a:t>
            </a:r>
          </a:p>
        </p:txBody>
      </p:sp>
    </p:spTree>
    <p:extLst>
      <p:ext uri="{BB962C8B-B14F-4D97-AF65-F5344CB8AC3E}">
        <p14:creationId xmlns:p14="http://schemas.microsoft.com/office/powerpoint/2010/main" val="3619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EVANGELISM: Jesus &amp; Nicodemus—Gospel Rebirth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" y="2015406"/>
            <a:ext cx="6587330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was very religious (vv.1-2)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9144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Open confession of Jesus as Lord, </a:t>
            </a:r>
          </a:p>
          <a:p>
            <a:pPr marL="9144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not religion, saves</a:t>
            </a:r>
          </a:p>
        </p:txBody>
      </p:sp>
    </p:spTree>
    <p:extLst>
      <p:ext uri="{BB962C8B-B14F-4D97-AF65-F5344CB8AC3E}">
        <p14:creationId xmlns:p14="http://schemas.microsoft.com/office/powerpoint/2010/main" val="40377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that if you confess with your mouth Jesus as Lord, and believe in your heart that God raised Him from the dead, you will be saved; for with the heart a person believes, resulting in righteousness, and with the mouth he confesses, resulting in salvation.</a:t>
            </a: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(Romans 10:9-10)</a:t>
            </a:r>
          </a:p>
        </p:txBody>
      </p:sp>
    </p:spTree>
    <p:extLst>
      <p:ext uri="{BB962C8B-B14F-4D97-AF65-F5344CB8AC3E}">
        <p14:creationId xmlns:p14="http://schemas.microsoft.com/office/powerpoint/2010/main" val="172147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" y="2015406"/>
            <a:ext cx="6587330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had to start over (v.3)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Status &amp; achievements do not save; rather, sinners require rebirth</a:t>
            </a:r>
          </a:p>
        </p:txBody>
      </p:sp>
    </p:spTree>
    <p:extLst>
      <p:ext uri="{BB962C8B-B14F-4D97-AF65-F5344CB8AC3E}">
        <p14:creationId xmlns:p14="http://schemas.microsoft.com/office/powerpoint/2010/main" val="32363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 descr="A picture containing building, outdoo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2" b="3197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EVANGELISM: Jesus &amp; Nicodemus—Gospel Rebirth</a:t>
            </a:r>
            <a:endParaRPr lang="en-US" sz="4800" kern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" y="2015406"/>
            <a:ext cx="6587330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Nicodemus underestimated God’s power (vv.4-8)</a:t>
            </a:r>
          </a:p>
          <a:p>
            <a:pPr marL="457200" lvl="1" indent="0">
              <a:buNone/>
            </a:pP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Then I will sprinkle clean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water</a:t>
            </a:r>
            <a:r>
              <a:rPr lang="en-US" sz="3200" dirty="0">
                <a:latin typeface="Georgia" panose="02040502050405020303" pitchFamily="18" charset="0"/>
              </a:rPr>
              <a:t> on you, and you will be clean; I will cleanse you from all your filthiness and from all your idols. Moreover, I will give you a new heart and put a new spirit within you; and I will remove the heart of stone from your flesh and give you a heart of flesh. I will put My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Spirit</a:t>
            </a:r>
            <a:r>
              <a:rPr lang="en-US" sz="3200" dirty="0">
                <a:latin typeface="Georgia" panose="02040502050405020303" pitchFamily="18" charset="0"/>
              </a:rPr>
              <a:t> within you and cause you to walk in My statutes, and you will be careful to observe My ordinances.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(Ezekiel 36:25-27)</a:t>
            </a:r>
          </a:p>
        </p:txBody>
      </p:sp>
    </p:spTree>
    <p:extLst>
      <p:ext uri="{BB962C8B-B14F-4D97-AF65-F5344CB8AC3E}">
        <p14:creationId xmlns:p14="http://schemas.microsoft.com/office/powerpoint/2010/main" val="392411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D67E-8AD7-4C4D-8E69-927B0C80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612396"/>
            <a:ext cx="10515600" cy="5564567"/>
          </a:xfrm>
          <a:solidFill>
            <a:schemeClr val="bg1">
              <a:alpha val="80000"/>
            </a:schemeClr>
          </a:solidFill>
        </p:spPr>
        <p:txBody>
          <a:bodyPr lIns="640080" rIns="640080" anchor="ctr"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But before very long there rushed down from the land a violent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wind</a:t>
            </a:r>
            <a:r>
              <a:rPr lang="en-US" sz="3200" dirty="0">
                <a:latin typeface="Georgia" panose="02040502050405020303" pitchFamily="18" charset="0"/>
              </a:rPr>
              <a:t>, called </a:t>
            </a:r>
            <a:r>
              <a:rPr lang="en-US" sz="3200" dirty="0" err="1">
                <a:latin typeface="Georgia" panose="02040502050405020303" pitchFamily="18" charset="0"/>
              </a:rPr>
              <a:t>Euraquilo</a:t>
            </a:r>
            <a:r>
              <a:rPr lang="en-US" sz="3200" dirty="0">
                <a:latin typeface="Georgia" panose="02040502050405020303" pitchFamily="18" charset="0"/>
              </a:rPr>
              <a:t>; and when the ship was caught in it and could not face the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wind</a:t>
            </a:r>
            <a:r>
              <a:rPr lang="en-US" sz="3200" dirty="0">
                <a:latin typeface="Georgia" panose="02040502050405020303" pitchFamily="18" charset="0"/>
              </a:rPr>
              <a:t>, we gave way to it and let ourselves be </a:t>
            </a:r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</a:rPr>
              <a:t>driven along</a:t>
            </a:r>
            <a:r>
              <a:rPr lang="en-US" sz="3200" dirty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eorgia" panose="02040502050405020303" pitchFamily="18" charset="0"/>
              </a:rPr>
              <a:t>(Acts 27:14-15)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35ABC19-C7CF-4821-A7B1-699A642A4DF2}"/>
              </a:ext>
            </a:extLst>
          </p:cNvPr>
          <p:cNvSpPr/>
          <p:nvPr/>
        </p:nvSpPr>
        <p:spPr>
          <a:xfrm>
            <a:off x="9255026" y="3112401"/>
            <a:ext cx="2018246" cy="1378572"/>
          </a:xfrm>
          <a:custGeom>
            <a:avLst/>
            <a:gdLst>
              <a:gd name="connsiteX0" fmla="*/ 0 w 2171217"/>
              <a:gd name="connsiteY0" fmla="*/ 662730 h 1311546"/>
              <a:gd name="connsiteX1" fmla="*/ 1786855 w 2171217"/>
              <a:gd name="connsiteY1" fmla="*/ 1308682 h 1311546"/>
              <a:gd name="connsiteX2" fmla="*/ 2164360 w 2171217"/>
              <a:gd name="connsiteY2" fmla="*/ 436227 h 1311546"/>
              <a:gd name="connsiteX3" fmla="*/ 1619075 w 2171217"/>
              <a:gd name="connsiteY3" fmla="*/ 0 h 131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217" h="1311546">
                <a:moveTo>
                  <a:pt x="0" y="662730"/>
                </a:moveTo>
                <a:cubicBezTo>
                  <a:pt x="713064" y="1004581"/>
                  <a:pt x="1426128" y="1346433"/>
                  <a:pt x="1786855" y="1308682"/>
                </a:cubicBezTo>
                <a:cubicBezTo>
                  <a:pt x="2147582" y="1270932"/>
                  <a:pt x="2192323" y="654341"/>
                  <a:pt x="2164360" y="436227"/>
                </a:cubicBezTo>
                <a:cubicBezTo>
                  <a:pt x="2136397" y="218113"/>
                  <a:pt x="1877736" y="109056"/>
                  <a:pt x="1619075" y="0"/>
                </a:cubicBezTo>
              </a:path>
            </a:pathLst>
          </a:custGeom>
          <a:noFill/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632</Words>
  <Application>Microsoft Office PowerPoint</Application>
  <PresentationFormat>Widescreen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Adelle-Regular</vt:lpstr>
      <vt:lpstr>Apple Chancery</vt:lpstr>
      <vt:lpstr>Arial</vt:lpstr>
      <vt:lpstr>Calibri</vt:lpstr>
      <vt:lpstr>Calibri Light</vt:lpstr>
      <vt:lpstr>Georgia</vt:lpstr>
      <vt:lpstr>Trebuchet MS</vt:lpstr>
      <vt:lpstr>Office Theme</vt:lpstr>
      <vt:lpstr>1_Default</vt:lpstr>
      <vt:lpstr>1_Office Theme</vt:lpstr>
      <vt:lpstr>PowerPoint Presentation</vt:lpstr>
      <vt:lpstr>PowerPoint Presentation</vt:lpstr>
      <vt:lpstr>EVANGELISM</vt:lpstr>
      <vt:lpstr>EVANGELISM: Jesus &amp; Nicodemus—Gospel Rebirth</vt:lpstr>
      <vt:lpstr>PowerPoint Presentation</vt:lpstr>
      <vt:lpstr>EVANGELISM: Jesus &amp; Nicodemus—Gospel Rebirth</vt:lpstr>
      <vt:lpstr>EVANGELISM: Jesus &amp; Nicodemus—Gospel Rebirth</vt:lpstr>
      <vt:lpstr>PowerPoint Presentation</vt:lpstr>
      <vt:lpstr>PowerPoint Presentation</vt:lpstr>
      <vt:lpstr>EVANGELISM: Jesus &amp; Nicodemus—Gospel Rebirth</vt:lpstr>
      <vt:lpstr>EVANGELISM: Jesus &amp; Nicodemus—Gospel Rebirth</vt:lpstr>
      <vt:lpstr>EVANGELISM: Jesus &amp; Nicodemus—Gospel Rebirth</vt:lpstr>
      <vt:lpstr>EVANGELISM: Jesus &amp; Nicodemus—Gospel Rebirth</vt:lpstr>
      <vt:lpstr>PowerPoint Presentation</vt:lpstr>
      <vt:lpstr>EVANGELISM: Jesus &amp; Nicodemus—Gospel Rebirth</vt:lpstr>
      <vt:lpstr>PowerPoint Presentation</vt:lpstr>
      <vt:lpstr>PowerPoint Presentation</vt:lpstr>
      <vt:lpstr>PowerPoint Presentation</vt:lpstr>
      <vt:lpstr>EVANGELISM: Jesus &amp; Nicodemus—Gospel Rebirth</vt:lpstr>
      <vt:lpstr>EVANGELISM: Jesus &amp; Nicodemus—Gospel Rebirth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22</cp:revision>
  <dcterms:created xsi:type="dcterms:W3CDTF">2017-06-24T20:02:45Z</dcterms:created>
  <dcterms:modified xsi:type="dcterms:W3CDTF">2017-07-13T18:48:22Z</dcterms:modified>
</cp:coreProperties>
</file>