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0"/>
  </p:notesMasterIdLst>
  <p:handoutMasterIdLst>
    <p:handoutMasterId r:id="rId41"/>
  </p:handoutMasterIdLst>
  <p:sldIdLst>
    <p:sldId id="298" r:id="rId3"/>
    <p:sldId id="256" r:id="rId4"/>
    <p:sldId id="297" r:id="rId5"/>
    <p:sldId id="299" r:id="rId6"/>
    <p:sldId id="257" r:id="rId7"/>
    <p:sldId id="261" r:id="rId8"/>
    <p:sldId id="270" r:id="rId9"/>
    <p:sldId id="274" r:id="rId10"/>
    <p:sldId id="272" r:id="rId11"/>
    <p:sldId id="293" r:id="rId12"/>
    <p:sldId id="276" r:id="rId13"/>
    <p:sldId id="277" r:id="rId14"/>
    <p:sldId id="273" r:id="rId15"/>
    <p:sldId id="292" r:id="rId16"/>
    <p:sldId id="275" r:id="rId17"/>
    <p:sldId id="279" r:id="rId18"/>
    <p:sldId id="263" r:id="rId19"/>
    <p:sldId id="269" r:id="rId20"/>
    <p:sldId id="271" r:id="rId21"/>
    <p:sldId id="280" r:id="rId22"/>
    <p:sldId id="267" r:id="rId23"/>
    <p:sldId id="290" r:id="rId24"/>
    <p:sldId id="284" r:id="rId25"/>
    <p:sldId id="281" r:id="rId26"/>
    <p:sldId id="286" r:id="rId27"/>
    <p:sldId id="285" r:id="rId28"/>
    <p:sldId id="287" r:id="rId29"/>
    <p:sldId id="258" r:id="rId30"/>
    <p:sldId id="291" r:id="rId31"/>
    <p:sldId id="260" r:id="rId32"/>
    <p:sldId id="264" r:id="rId33"/>
    <p:sldId id="265" r:id="rId34"/>
    <p:sldId id="268" r:id="rId35"/>
    <p:sldId id="278" r:id="rId36"/>
    <p:sldId id="295" r:id="rId37"/>
    <p:sldId id="262" r:id="rId38"/>
    <p:sldId id="294" r:id="rId39"/>
  </p:sldIdLst>
  <p:sldSz cx="9144000" cy="5715000" type="screen16x1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45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306D9A59-A20F-47EB-A1D6-29563DC8623A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71C6B6B4-4D83-4490-91F1-57DBD9E7E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2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F415FA16-BD06-4EBA-8B22-D7AE6CC326C0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703263"/>
            <a:ext cx="5619750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723E1B8A-AA4F-4192-ADBE-C193C2DB4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7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84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5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19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81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4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4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42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87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38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464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9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600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49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56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305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74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043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074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635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362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300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4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193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339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591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481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15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5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86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62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72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94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89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E1B8A-AA4F-4192-ADBE-C193C2DB47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7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143000"/>
            <a:ext cx="8229600" cy="15240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6B15-A34F-4910-81B2-0F7EA1C2657F}" type="datetime1">
              <a:rPr lang="en-US" smtClean="0"/>
              <a:t>4/23/2017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776415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8E98-2105-4A2C-8231-768E11E488D1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1E9-677A-45ED-895A-FDA180373D9D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442003"/>
            <a:ext cx="5648623" cy="1003588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059104"/>
            <a:ext cx="6511131" cy="274383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6B15-A34F-4910-81B2-0F7EA1C2657F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191-AB88-4A3B-AE42-C872002BB8D2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771"/>
            <a:ext cx="9146380" cy="571577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438948"/>
            <a:ext cx="5650992" cy="1006258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056920"/>
            <a:ext cx="6510528" cy="274320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AE90-1300-4376-AF60-DE4352D62FDC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914400"/>
            <a:ext cx="3200400" cy="3093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7D9-87C7-4C20-9C53-61EC4530C334}" type="datetime1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914400"/>
            <a:ext cx="3200400" cy="45720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418207"/>
            <a:ext cx="3200400" cy="2590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961-BE1C-4EB1-A8E9-2588550B729C}" type="datetime1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5612-DD52-44C4-9A8B-7A4AE72B7670}" type="datetime1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E683-D06C-44C4-8EA7-11E175266C72}" type="datetime1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004889" y="-1004887"/>
            <a:ext cx="5715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313420"/>
            <a:ext cx="5212080" cy="907856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182427"/>
            <a:ext cx="3807779" cy="27705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1877821"/>
            <a:ext cx="5794760" cy="519428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5440-AC91-4607-9BFA-49918C46CF3E}" type="datetime1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1191-AB88-4A3B-AE42-C872002BB8D2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6" y="0"/>
            <a:ext cx="7115175" cy="5715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206625"/>
            <a:ext cx="3571875" cy="350837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4206875"/>
            <a:ext cx="3571875" cy="150812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431251"/>
            <a:ext cx="5486400" cy="722870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1817108"/>
            <a:ext cx="6096545" cy="61722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FCCE-B3E3-4DE4-8364-A37258A76AEB}" type="datetime1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8E98-2105-4A2C-8231-768E11E488D1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38986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38986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71E9-677A-45ED-895A-FDA180373D9D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08000"/>
            <a:ext cx="7086600" cy="15240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089822"/>
            <a:ext cx="7086600" cy="1258093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3AE90-1300-4376-AF60-DE4352D62FDC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5347230"/>
            <a:ext cx="762000" cy="304271"/>
          </a:xfrm>
        </p:spPr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8D7D9-87C7-4C20-9C53-61EC4530C334}" type="datetime1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279261"/>
            <a:ext cx="4041775" cy="625739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68500"/>
            <a:ext cx="4040188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68500"/>
            <a:ext cx="4041775" cy="3136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8961-BE1C-4EB1-A8E9-2588550B729C}" type="datetime1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15612-DD52-44C4-9A8B-7A4AE72B7670}" type="datetime1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E683-D06C-44C4-8EA7-11E175266C72}" type="datetime1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270000"/>
            <a:ext cx="3008313" cy="3835136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5440-AC91-4607-9BFA-49918C46CF3E}" type="datetime1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8000"/>
            <a:ext cx="5486400" cy="435240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526646"/>
            <a:ext cx="5486400" cy="33020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972323"/>
            <a:ext cx="5486400" cy="441960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FCCE-B3E3-4DE4-8364-A37258A76AEB}" type="datetime1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9243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5347230"/>
            <a:ext cx="2133600" cy="30427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5281B1-0128-4E5D-8DF7-9032E80E1799}" type="datetime1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5347230"/>
            <a:ext cx="2895600" cy="304271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5347230"/>
            <a:ext cx="762000" cy="304271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4208861"/>
            <a:ext cx="3574257" cy="150614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4209410"/>
            <a:ext cx="9146380" cy="150559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04800"/>
            <a:ext cx="752094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917190"/>
            <a:ext cx="7520940" cy="298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4892040"/>
            <a:ext cx="2176272" cy="167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5281B1-0128-4E5D-8DF7-9032E80E1799}" type="datetime1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5237602"/>
            <a:ext cx="472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5142352"/>
            <a:ext cx="502920" cy="41910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8EFB561-1143-4FEC-8A74-6181F99DC3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REJECTED JESUS</a:t>
            </a:r>
          </a:p>
          <a:p>
            <a:pPr algn="l"/>
            <a:r>
              <a:rPr lang="en-US" sz="4000" b="1" dirty="0" smtClean="0"/>
              <a:t>Lk.4:28</a:t>
            </a:r>
            <a:r>
              <a:rPr lang="en-US" sz="4000" dirty="0"/>
              <a:t> So all those in the synagogue, when they heard these things, were filled with wrath, 29 and rose up and </a:t>
            </a:r>
            <a:r>
              <a:rPr lang="en-US" sz="4000" b="1" i="1" u="sng" dirty="0"/>
              <a:t>thrust Him out of the city</a:t>
            </a:r>
            <a:r>
              <a:rPr lang="en-US" sz="4000" dirty="0"/>
              <a:t>; and they led Him to the brow of the hill on which their city was built, that they might </a:t>
            </a:r>
            <a:r>
              <a:rPr lang="en-US" sz="4000" b="1" i="1" u="sng" dirty="0"/>
              <a:t>throw Him down over the </a:t>
            </a:r>
            <a:r>
              <a:rPr lang="en-US" sz="4000" b="1" i="1" u="sng" dirty="0" smtClean="0"/>
              <a:t>cliff.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7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REJECTED JESUS</a:t>
            </a:r>
          </a:p>
          <a:p>
            <a:pPr algn="l"/>
            <a:r>
              <a:rPr lang="en-US" sz="4000" b="1" dirty="0" smtClean="0"/>
              <a:t>Lk.20:20</a:t>
            </a:r>
            <a:r>
              <a:rPr lang="en-US" sz="4000" dirty="0"/>
              <a:t> </a:t>
            </a:r>
            <a:r>
              <a:rPr lang="en-US" sz="4000" dirty="0" smtClean="0"/>
              <a:t>Keeping </a:t>
            </a:r>
            <a:r>
              <a:rPr lang="en-US" sz="4000" dirty="0"/>
              <a:t>a </a:t>
            </a:r>
            <a:r>
              <a:rPr lang="en-US" sz="4000" u="sng" dirty="0"/>
              <a:t>close watch </a:t>
            </a:r>
            <a:r>
              <a:rPr lang="en-US" sz="4000" dirty="0"/>
              <a:t>on him, they sent </a:t>
            </a:r>
            <a:r>
              <a:rPr lang="en-US" sz="4000" u="sng" dirty="0"/>
              <a:t>spies</a:t>
            </a:r>
            <a:r>
              <a:rPr lang="en-US" sz="4000" dirty="0"/>
              <a:t>, who </a:t>
            </a:r>
            <a:r>
              <a:rPr lang="en-US" sz="4000" u="sng" dirty="0"/>
              <a:t>pretended</a:t>
            </a:r>
            <a:r>
              <a:rPr lang="en-US" sz="4000" dirty="0"/>
              <a:t> to be sincere. They hoped to catch Jesus in something he said, so that they might hand him over to the power and authority of the governor. 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0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REJECTED JESUS – </a:t>
            </a:r>
            <a:r>
              <a:rPr lang="en-US" sz="4000" b="1" dirty="0" smtClean="0"/>
              <a:t>Mt.22:15-16</a:t>
            </a:r>
          </a:p>
          <a:p>
            <a:pPr algn="l"/>
            <a:r>
              <a:rPr lang="en-US" sz="4000" dirty="0"/>
              <a:t>Then the Pharisees went out and </a:t>
            </a:r>
            <a:r>
              <a:rPr lang="en-US" sz="4000" b="1" i="1" u="sng" dirty="0"/>
              <a:t>laid plans to trap him in his words</a:t>
            </a:r>
            <a:r>
              <a:rPr lang="en-US" sz="4000" dirty="0"/>
              <a:t>. 16 They sent their disciples to him along with the </a:t>
            </a:r>
            <a:r>
              <a:rPr lang="en-US" sz="4000" dirty="0" err="1"/>
              <a:t>Herodians</a:t>
            </a:r>
            <a:r>
              <a:rPr lang="en-US" sz="4000" dirty="0"/>
              <a:t>. “Teacher,” they said, “we know that you are a man of integrity and that you teach the way of God in accordance with the truth. You aren’t swayed by others, because you pay no attention to who they are.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4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Mt.12:2,10 </a:t>
            </a:r>
          </a:p>
          <a:p>
            <a:pPr algn="l"/>
            <a:r>
              <a:rPr lang="en-US" sz="4000" dirty="0" smtClean="0"/>
              <a:t>Accused disciples and Jesus of breaking Sabbath laws</a:t>
            </a:r>
          </a:p>
          <a:p>
            <a:r>
              <a:rPr lang="en-US" sz="4000" b="1" dirty="0" smtClean="0"/>
              <a:t>Mt12:24</a:t>
            </a:r>
            <a:r>
              <a:rPr lang="en-US" sz="4000" dirty="0"/>
              <a:t> </a:t>
            </a:r>
            <a:endParaRPr lang="en-US" sz="4000" dirty="0" smtClean="0"/>
          </a:p>
          <a:p>
            <a:pPr algn="l"/>
            <a:r>
              <a:rPr lang="en-US" sz="4000" dirty="0" smtClean="0"/>
              <a:t>This </a:t>
            </a:r>
            <a:r>
              <a:rPr lang="en-US" sz="4000" b="1" i="1" u="sng" dirty="0"/>
              <a:t>fellow</a:t>
            </a:r>
            <a:r>
              <a:rPr lang="en-US" sz="4000" dirty="0"/>
              <a:t> does not cast out demons except by </a:t>
            </a:r>
            <a:r>
              <a:rPr lang="en-US" sz="4000" dirty="0" smtClean="0"/>
              <a:t>Beelzebub, </a:t>
            </a:r>
            <a:r>
              <a:rPr lang="en-US" sz="4000" dirty="0"/>
              <a:t>the ruler of the demons</a:t>
            </a:r>
            <a:r>
              <a:rPr lang="en-US" sz="4000" dirty="0" smtClean="0"/>
              <a:t>.</a:t>
            </a:r>
            <a:endParaRPr lang="en-US" sz="4000" dirty="0"/>
          </a:p>
          <a:p>
            <a:pPr algn="l"/>
            <a:endParaRPr 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8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Jn.10:20</a:t>
            </a:r>
            <a:r>
              <a:rPr lang="en-US" sz="4000" dirty="0" smtClean="0"/>
              <a:t> </a:t>
            </a:r>
          </a:p>
          <a:p>
            <a:pPr algn="l"/>
            <a:r>
              <a:rPr lang="en-US" sz="4000" dirty="0" smtClean="0"/>
              <a:t>And </a:t>
            </a:r>
            <a:r>
              <a:rPr lang="en-US" sz="4000" dirty="0"/>
              <a:t>many of them said, “He has a demon and is mad. Why do you listen to Him</a:t>
            </a:r>
            <a:r>
              <a:rPr lang="en-US" sz="4000" dirty="0" smtClean="0"/>
              <a:t>?”</a:t>
            </a:r>
            <a:r>
              <a:rPr lang="en-US" sz="4000" b="1" dirty="0"/>
              <a:t> </a:t>
            </a:r>
            <a:endParaRPr lang="en-US" sz="4000" b="1" dirty="0" smtClean="0"/>
          </a:p>
          <a:p>
            <a:r>
              <a:rPr lang="en-US" sz="4000" b="1" dirty="0" smtClean="0"/>
              <a:t>Mt.28:13</a:t>
            </a:r>
          </a:p>
          <a:p>
            <a:pPr algn="l"/>
            <a:r>
              <a:rPr lang="en-US" sz="4000" dirty="0" smtClean="0"/>
              <a:t>  </a:t>
            </a:r>
            <a:r>
              <a:rPr lang="en-US" sz="4000" dirty="0"/>
              <a:t>Say ye, his disciples came by night, and stole him while we slept</a:t>
            </a:r>
          </a:p>
          <a:p>
            <a:pPr algn="l"/>
            <a:endParaRPr 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3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Mt.10:34</a:t>
            </a:r>
            <a:r>
              <a:rPr lang="en-US" sz="4000" dirty="0" smtClean="0"/>
              <a:t> </a:t>
            </a:r>
          </a:p>
          <a:p>
            <a:pPr algn="l"/>
            <a:r>
              <a:rPr lang="en-US" sz="4000" dirty="0" smtClean="0"/>
              <a:t>Think </a:t>
            </a:r>
            <a:r>
              <a:rPr lang="en-US" sz="4000" dirty="0"/>
              <a:t>not that I came to send peace </a:t>
            </a:r>
            <a:r>
              <a:rPr lang="en-US" sz="4000" dirty="0" smtClean="0"/>
              <a:t>on </a:t>
            </a:r>
            <a:r>
              <a:rPr lang="en-US" sz="4000" dirty="0"/>
              <a:t>the earth: I came not to send peace, but a </a:t>
            </a:r>
            <a:r>
              <a:rPr lang="en-US" sz="4000" dirty="0" smtClean="0"/>
              <a:t>sword.</a:t>
            </a:r>
          </a:p>
          <a:p>
            <a:r>
              <a:rPr lang="en-US" sz="4000" b="1" dirty="0" smtClean="0"/>
              <a:t>We cannot have “peace” with denominations.</a:t>
            </a:r>
          </a:p>
          <a:p>
            <a:pPr algn="l"/>
            <a:r>
              <a:rPr lang="en-US" sz="4000" dirty="0" smtClean="0"/>
              <a:t>They want us to compromise</a:t>
            </a:r>
          </a:p>
          <a:p>
            <a:pPr algn="l"/>
            <a:r>
              <a:rPr lang="en-US" sz="4000" dirty="0" smtClean="0"/>
              <a:t>They want us to “just get along”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THEY ARE ENEMIES OF THE CROSS</a:t>
            </a:r>
          </a:p>
          <a:p>
            <a:pPr algn="l"/>
            <a:r>
              <a:rPr lang="en-US" sz="4000" b="1" dirty="0" smtClean="0"/>
              <a:t>Phil.3:17</a:t>
            </a:r>
            <a:r>
              <a:rPr lang="en-US" sz="4000" dirty="0"/>
              <a:t> Brethren, join in following my example, and note those who so walk, as you have us for a pattern. 18 For many walk, of whom I have told you often, and now tell you even weeping, that </a:t>
            </a:r>
            <a:r>
              <a:rPr lang="en-US" sz="4000" b="1" i="1" u="sng" dirty="0"/>
              <a:t>they are the enemies of the cross of Christ:</a:t>
            </a:r>
          </a:p>
          <a:p>
            <a:pPr algn="l"/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LIES ABOUT STEPHEN</a:t>
            </a:r>
          </a:p>
          <a:p>
            <a:r>
              <a:rPr lang="en-US" sz="4000" dirty="0" smtClean="0"/>
              <a:t>Suborned false witnesses</a:t>
            </a:r>
          </a:p>
          <a:p>
            <a:r>
              <a:rPr lang="en-US" sz="4000" dirty="0" smtClean="0"/>
              <a:t>Accused of blasphemy – </a:t>
            </a:r>
            <a:r>
              <a:rPr lang="en-US" sz="4000" b="1" dirty="0" smtClean="0"/>
              <a:t>Acts 6:11-14</a:t>
            </a:r>
          </a:p>
          <a:p>
            <a:r>
              <a:rPr lang="en-US" sz="4000" dirty="0"/>
              <a:t>They "stirred up the people" </a:t>
            </a:r>
            <a:r>
              <a:rPr lang="en-US" sz="4000" b="1" dirty="0"/>
              <a:t>Acts </a:t>
            </a:r>
            <a:r>
              <a:rPr lang="en-US" sz="4000" b="1" dirty="0" smtClean="0"/>
              <a:t>6:12  </a:t>
            </a:r>
            <a:r>
              <a:rPr lang="en-US" sz="4000" dirty="0" smtClean="0"/>
              <a:t>“Are </a:t>
            </a:r>
            <a:r>
              <a:rPr lang="en-US" sz="4000" dirty="0"/>
              <a:t>these things so?" the high priest asked Stephen </a:t>
            </a:r>
            <a:r>
              <a:rPr lang="en-US" sz="4000" dirty="0" smtClean="0"/>
              <a:t>- </a:t>
            </a:r>
            <a:r>
              <a:rPr lang="en-US" sz="4000" b="1" dirty="0" smtClean="0"/>
              <a:t>Acts 7:1</a:t>
            </a:r>
          </a:p>
          <a:p>
            <a:r>
              <a:rPr lang="en-US" sz="4000" dirty="0" smtClean="0"/>
              <a:t>Stephen’s answers – vs. 2-56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STEPHEN’S CONCLUSION: Acts </a:t>
            </a:r>
            <a:r>
              <a:rPr lang="en-US" sz="3600" b="1" dirty="0"/>
              <a:t>7:51-53 </a:t>
            </a:r>
            <a:endParaRPr lang="en-US" sz="3600" b="1" dirty="0" smtClean="0"/>
          </a:p>
          <a:p>
            <a:pPr algn="l"/>
            <a:r>
              <a:rPr lang="en-US" sz="3600" dirty="0" smtClean="0"/>
              <a:t>Ye </a:t>
            </a:r>
            <a:r>
              <a:rPr lang="en-US" sz="3600" dirty="0"/>
              <a:t>stiff-necked and uncircumcised in heart and ears, ye do always resist the Holy </a:t>
            </a:r>
            <a:r>
              <a:rPr lang="en-US" sz="3600" dirty="0" smtClean="0"/>
              <a:t>Spirit: </a:t>
            </a:r>
            <a:r>
              <a:rPr lang="en-US" sz="3600" dirty="0"/>
              <a:t>as your fathers did, so do ye. Which of the prophets have not your fathers </a:t>
            </a:r>
            <a:r>
              <a:rPr lang="en-US" sz="3600" dirty="0" err="1" smtClean="0"/>
              <a:t>perse-cuted</a:t>
            </a:r>
            <a:r>
              <a:rPr lang="en-US" sz="3600" dirty="0"/>
              <a:t>? And they have slain them which shewed before of the coming of the Just One; of whom ye have been now the </a:t>
            </a:r>
            <a:r>
              <a:rPr lang="en-US" sz="3600" dirty="0" smtClean="0"/>
              <a:t>betray-</a:t>
            </a:r>
            <a:r>
              <a:rPr lang="en-US" sz="3600" dirty="0" err="1" smtClean="0"/>
              <a:t>ers</a:t>
            </a:r>
            <a:r>
              <a:rPr lang="en-US" sz="3600" dirty="0" smtClean="0"/>
              <a:t> </a:t>
            </a:r>
            <a:r>
              <a:rPr lang="en-US" sz="3600" dirty="0"/>
              <a:t>and murderers: who have received the law by the disposition of angels, and have not kept </a:t>
            </a:r>
            <a:r>
              <a:rPr lang="en-US" sz="3600" dirty="0" smtClean="0"/>
              <a:t>it.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Was Stephen trying to mean?</a:t>
            </a:r>
          </a:p>
          <a:p>
            <a:r>
              <a:rPr lang="en-US" sz="4000" dirty="0" smtClean="0"/>
              <a:t>Was he trying to make a name?</a:t>
            </a:r>
          </a:p>
          <a:p>
            <a:r>
              <a:rPr lang="en-US" sz="4000" dirty="0" smtClean="0"/>
              <a:t>Couldn’t he have just preached on the home?</a:t>
            </a:r>
          </a:p>
          <a:p>
            <a:r>
              <a:rPr lang="en-US" sz="4000" dirty="0" smtClean="0"/>
              <a:t>Was he trying to “Drive people away”?</a:t>
            </a:r>
          </a:p>
          <a:p>
            <a:r>
              <a:rPr lang="en-US" sz="4000" dirty="0" smtClean="0"/>
              <a:t>Didn’t he know you catch more flies with honey?</a:t>
            </a:r>
          </a:p>
          <a:p>
            <a:r>
              <a:rPr lang="en-US" sz="4000" dirty="0" smtClean="0"/>
              <a:t>Did he want to die?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ACTS 20:27-31</a:t>
            </a:r>
          </a:p>
          <a:p>
            <a:pPr algn="l"/>
            <a:r>
              <a:rPr lang="en-US" sz="4000" dirty="0" smtClean="0"/>
              <a:t>For </a:t>
            </a:r>
            <a:r>
              <a:rPr lang="en-US" sz="4000" dirty="0"/>
              <a:t>I have not shunned to declare to you the whole counsel of </a:t>
            </a:r>
            <a:r>
              <a:rPr lang="en-US" sz="4000" dirty="0" smtClean="0"/>
              <a:t>God. 28 Therefore </a:t>
            </a:r>
            <a:r>
              <a:rPr lang="en-US" sz="4000" dirty="0"/>
              <a:t>take heed to yourselves and to all the flock, among which the Holy Spirit has made you overseers, to shepherd the church of </a:t>
            </a:r>
            <a:r>
              <a:rPr lang="en-US" sz="4000" dirty="0" smtClean="0"/>
              <a:t>God </a:t>
            </a:r>
            <a:r>
              <a:rPr lang="en-US" sz="4000" dirty="0"/>
              <a:t>which He purchased with His own blood. 29 For I know this, that after </a:t>
            </a:r>
            <a:r>
              <a:rPr lang="en-US" sz="4000" dirty="0" smtClean="0"/>
              <a:t>my departure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699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smtClean="0"/>
              <a:t>Look What they did to Paul </a:t>
            </a:r>
          </a:p>
          <a:p>
            <a:pPr algn="l"/>
            <a:r>
              <a:rPr lang="en-US" sz="3900" b="1" dirty="0" smtClean="0"/>
              <a:t>Acts 22:22</a:t>
            </a:r>
            <a:r>
              <a:rPr lang="en-US" sz="3900" dirty="0"/>
              <a:t> </a:t>
            </a:r>
            <a:r>
              <a:rPr lang="en-US" sz="3900" dirty="0" smtClean="0"/>
              <a:t>And </a:t>
            </a:r>
            <a:r>
              <a:rPr lang="en-US" sz="3900" b="1" i="1" u="sng" dirty="0"/>
              <a:t>they listened to him until this word</a:t>
            </a:r>
            <a:r>
              <a:rPr lang="en-US" sz="3900" dirty="0"/>
              <a:t>, and then they raised their voices and said, “Away with such a fellow from the earth, for he is not fit to live!” 23 Then, as they cried out and tore off their clothes and threw dust into the air, 24 the </a:t>
            </a:r>
            <a:r>
              <a:rPr lang="en-US" sz="3900" dirty="0" smtClean="0"/>
              <a:t>com-</a:t>
            </a:r>
            <a:r>
              <a:rPr lang="en-US" sz="3900" dirty="0" err="1" smtClean="0"/>
              <a:t>mander</a:t>
            </a:r>
            <a:r>
              <a:rPr lang="en-US" sz="3900" dirty="0" smtClean="0"/>
              <a:t> </a:t>
            </a:r>
            <a:r>
              <a:rPr lang="en-US" sz="3900" dirty="0"/>
              <a:t>ordered him to be brought into the barracks, and said that he should be </a:t>
            </a:r>
            <a:r>
              <a:rPr lang="en-US" sz="3900" dirty="0" smtClean="0"/>
              <a:t>exam-</a:t>
            </a:r>
            <a:r>
              <a:rPr lang="en-US" sz="3900" dirty="0" err="1" smtClean="0"/>
              <a:t>ined</a:t>
            </a:r>
            <a:r>
              <a:rPr lang="en-US" sz="3900" dirty="0" smtClean="0"/>
              <a:t> </a:t>
            </a:r>
            <a:r>
              <a:rPr lang="en-US" sz="3900" dirty="0"/>
              <a:t>under scourging, so that he might know why they shouted so against him.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dirty="0"/>
              <a:t>An audience </a:t>
            </a:r>
            <a:r>
              <a:rPr lang="en-US" sz="4000" dirty="0" smtClean="0"/>
              <a:t>today might -</a:t>
            </a:r>
          </a:p>
          <a:p>
            <a:pPr algn="l"/>
            <a:r>
              <a:rPr lang="en-US" sz="4000" dirty="0" smtClean="0"/>
              <a:t>give </a:t>
            </a:r>
            <a:r>
              <a:rPr lang="en-US" sz="4000" dirty="0"/>
              <a:t>heed to the words of </a:t>
            </a:r>
            <a:r>
              <a:rPr lang="en-US" sz="4000" dirty="0" smtClean="0"/>
              <a:t>a sermon, but </a:t>
            </a:r>
            <a:r>
              <a:rPr lang="en-US" sz="4000" dirty="0"/>
              <a:t>quit listening when the subject turns to:</a:t>
            </a:r>
          </a:p>
          <a:p>
            <a:pPr algn="l"/>
            <a:r>
              <a:rPr lang="en-US" sz="4000" dirty="0"/>
              <a:t>1) Modest dress--1 Tim. 2:9 </a:t>
            </a:r>
          </a:p>
          <a:p>
            <a:pPr algn="l"/>
            <a:r>
              <a:rPr lang="en-US" sz="4000" dirty="0"/>
              <a:t>2) MDR--Matt. 19:9; 5:32; Rom. 7:2, 3</a:t>
            </a:r>
          </a:p>
          <a:p>
            <a:pPr algn="l"/>
            <a:r>
              <a:rPr lang="en-US" sz="4000" dirty="0"/>
              <a:t>3) Modern Morals Accepted Today:</a:t>
            </a:r>
          </a:p>
          <a:p>
            <a:pPr algn="l"/>
            <a:r>
              <a:rPr lang="en-US" sz="4000" dirty="0"/>
              <a:t>    a. </a:t>
            </a:r>
            <a:r>
              <a:rPr lang="en-US" sz="4000" dirty="0" smtClean="0"/>
              <a:t>Abortion - b. Homosexuality</a:t>
            </a:r>
            <a:endParaRPr lang="en-US" sz="4000" dirty="0"/>
          </a:p>
          <a:p>
            <a:pPr algn="l"/>
            <a:r>
              <a:rPr lang="en-US" sz="4000" dirty="0"/>
              <a:t>    c. Social </a:t>
            </a:r>
            <a:r>
              <a:rPr lang="en-US" sz="4000" dirty="0" smtClean="0"/>
              <a:t>Drinking – d. Immodesty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7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NERO - </a:t>
            </a:r>
            <a:r>
              <a:rPr lang="en-US" sz="4000" dirty="0" smtClean="0"/>
              <a:t>64 AD </a:t>
            </a:r>
          </a:p>
          <a:p>
            <a:r>
              <a:rPr lang="en-US" sz="4000" dirty="0" smtClean="0"/>
              <a:t>Blamed Christians for the burning of Rome</a:t>
            </a:r>
          </a:p>
          <a:p>
            <a:r>
              <a:rPr lang="en-US" sz="4000" dirty="0"/>
              <a:t>Nero beheaded Paul </a:t>
            </a:r>
            <a:endParaRPr lang="en-US" sz="4000" dirty="0" smtClean="0"/>
          </a:p>
          <a:p>
            <a:r>
              <a:rPr lang="en-US" sz="4000" dirty="0" smtClean="0"/>
              <a:t>Had </a:t>
            </a:r>
            <a:r>
              <a:rPr lang="en-US" sz="4000" dirty="0"/>
              <a:t>Peter crucified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1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 Nero’s </a:t>
            </a:r>
            <a:r>
              <a:rPr lang="en-US" sz="4000" b="1" dirty="0"/>
              <a:t>persecution was vicious </a:t>
            </a:r>
            <a:endParaRPr lang="en-US" sz="4000" b="1" dirty="0" smtClean="0"/>
          </a:p>
          <a:p>
            <a:r>
              <a:rPr lang="en-US" sz="4000" dirty="0" smtClean="0"/>
              <a:t>Tacitus </a:t>
            </a:r>
            <a:r>
              <a:rPr lang="en-US" sz="4000" dirty="0"/>
              <a:t>(c. A.D. 60-120</a:t>
            </a:r>
            <a:r>
              <a:rPr lang="en-US" sz="4000" dirty="0" smtClean="0"/>
              <a:t>)</a:t>
            </a:r>
          </a:p>
          <a:p>
            <a:pPr algn="l"/>
            <a:r>
              <a:rPr lang="en-US" sz="4000" dirty="0" smtClean="0"/>
              <a:t>An anti-Christian </a:t>
            </a:r>
            <a:r>
              <a:rPr lang="en-US" sz="4000" dirty="0"/>
              <a:t>Roman historian, has preserved a record of this situation. We quote the following from his Annals (XV.44</a:t>
            </a:r>
            <a:r>
              <a:rPr lang="en-US" sz="4000" dirty="0" smtClean="0"/>
              <a:t>).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2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“</a:t>
            </a:r>
            <a:r>
              <a:rPr lang="en-US" sz="3600" dirty="0"/>
              <a:t>And so, to get rid of this rumor, Nero set up [i.e., falsely accused] as the culprits and punished with the utmost refinement of cruelty a class hated for their abominations, who are commonly called Christians. </a:t>
            </a:r>
            <a:r>
              <a:rPr lang="en-US" sz="3600" dirty="0" err="1"/>
              <a:t>Christus</a:t>
            </a:r>
            <a:r>
              <a:rPr lang="en-US" sz="3600" dirty="0"/>
              <a:t>, from whom their name is derived, was executed at the hands of the procurator Pontius Pilate in the reign of Tiberius. Checked for a moment, this pernicious </a:t>
            </a:r>
            <a:r>
              <a:rPr lang="en-US" sz="3600" dirty="0" smtClean="0"/>
              <a:t>superstition </a:t>
            </a:r>
            <a:r>
              <a:rPr lang="en-US" sz="3600" dirty="0"/>
              <a:t>again broke out, not only in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Judea</a:t>
            </a:r>
            <a:r>
              <a:rPr lang="en-US" sz="4000" dirty="0"/>
              <a:t>, the source of the evil, but even in Rome.... Accordingly, arrest was first made of those who confessed [to being Christians]; then, on their evidence, an immense multitude was convicted, not so much on the charge of arson as because of [their] hatred for the human race. Besides being put to death they were made to serve as objects of amusement; they were clothed in the hides of beasts and torn to death by dogs; others were crucified,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others </a:t>
            </a:r>
            <a:r>
              <a:rPr lang="en-US" sz="4000" dirty="0"/>
              <a:t>set on fire to serve to illuminate the night when daylight failed. Nero had thrown open his grounds for the display, and was putting on a show in the circus, where he mingled with the people in the dress of charioteer or drove about in his chariot. All this gave rise to a feeling of pity, even towards men whose guilt merited the most exemplary punishment; for it was felt that they were being destroyed not for the public good but </a:t>
            </a:r>
            <a:r>
              <a:rPr lang="en-US" sz="4000" dirty="0" smtClean="0"/>
              <a:t>to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gratify </a:t>
            </a:r>
            <a:r>
              <a:rPr lang="en-US" sz="4000" dirty="0"/>
              <a:t>the cruelty of an individual</a:t>
            </a:r>
            <a:r>
              <a:rPr lang="en-US" sz="4000" dirty="0" smtClean="0"/>
              <a:t>.”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0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Men of Today</a:t>
            </a:r>
          </a:p>
          <a:p>
            <a:r>
              <a:rPr lang="en-US" sz="4000" b="1" dirty="0" smtClean="0"/>
              <a:t>Ignorant </a:t>
            </a:r>
            <a:r>
              <a:rPr lang="en-US" sz="4000" b="1" dirty="0"/>
              <a:t>Or Malicious</a:t>
            </a:r>
            <a:r>
              <a:rPr lang="en-US" sz="4000" b="1" dirty="0" smtClean="0"/>
              <a:t>!</a:t>
            </a:r>
          </a:p>
          <a:p>
            <a:r>
              <a:rPr lang="en-US" sz="4000" dirty="0" smtClean="0"/>
              <a:t>Most don’t know what the Bible teaches</a:t>
            </a:r>
          </a:p>
          <a:p>
            <a:r>
              <a:rPr lang="en-US" sz="4000" dirty="0" smtClean="0"/>
              <a:t>Others know, but </a:t>
            </a:r>
            <a:r>
              <a:rPr lang="en-US" sz="4000" dirty="0"/>
              <a:t>don’t </a:t>
            </a:r>
            <a:r>
              <a:rPr lang="en-US" sz="4000" dirty="0" smtClean="0"/>
              <a:t>care</a:t>
            </a:r>
          </a:p>
          <a:p>
            <a:pPr algn="l"/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/>
              <a:t>What happens when gospel is preached:</a:t>
            </a:r>
          </a:p>
          <a:p>
            <a:r>
              <a:rPr lang="en-US" sz="4000" b="1" dirty="0" smtClean="0"/>
              <a:t>Acts 5:28 </a:t>
            </a:r>
          </a:p>
          <a:p>
            <a:r>
              <a:rPr lang="en-US" sz="4000" dirty="0" smtClean="0"/>
              <a:t>“Did </a:t>
            </a:r>
            <a:r>
              <a:rPr lang="en-US" sz="4000" dirty="0"/>
              <a:t>we not strictly command you not to teach in this name? And look, you have filled Jerusalem with your doctrine, and intend to bring this Man’s blood on us!”</a:t>
            </a:r>
          </a:p>
          <a:p>
            <a:r>
              <a:rPr lang="en-US" sz="4000" b="1" dirty="0" smtClean="0"/>
              <a:t>Acts </a:t>
            </a:r>
            <a:r>
              <a:rPr lang="en-US" sz="4000" b="1" dirty="0"/>
              <a:t>6:9-14</a:t>
            </a:r>
          </a:p>
          <a:p>
            <a:r>
              <a:rPr lang="en-US" sz="4000" dirty="0" smtClean="0"/>
              <a:t>“And </a:t>
            </a:r>
            <a:r>
              <a:rPr lang="en-US" sz="4000" dirty="0"/>
              <a:t>they stirred up the people . . . they also set up false witnesses" </a:t>
            </a:r>
            <a:endParaRPr lang="en-US" sz="4000" dirty="0" smtClean="0"/>
          </a:p>
          <a:p>
            <a:pPr algn="l"/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8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savage </a:t>
            </a:r>
            <a:r>
              <a:rPr lang="en-US" sz="4000" dirty="0"/>
              <a:t>wolves will come in among you, not sparing the </a:t>
            </a:r>
            <a:r>
              <a:rPr lang="en-US" sz="4000" dirty="0" smtClean="0"/>
              <a:t>flock. 30 Also </a:t>
            </a:r>
            <a:r>
              <a:rPr lang="en-US" sz="4000" dirty="0"/>
              <a:t>from among yourselves men will rise up, speaking perverse things, to draw away the disciples after </a:t>
            </a:r>
            <a:r>
              <a:rPr lang="en-US" sz="4000" dirty="0" smtClean="0"/>
              <a:t>themselves</a:t>
            </a:r>
            <a:r>
              <a:rPr lang="en-US" sz="4000" dirty="0"/>
              <a:t>. 31 Therefore watch, and </a:t>
            </a:r>
            <a:r>
              <a:rPr lang="en-US" sz="4000" dirty="0" smtClean="0"/>
              <a:t>remember </a:t>
            </a:r>
            <a:r>
              <a:rPr lang="en-US" sz="4000" dirty="0"/>
              <a:t>that for three years I did not cease to warn everyone night and day with tears.</a:t>
            </a:r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8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Acts 13:6</a:t>
            </a:r>
            <a:r>
              <a:rPr lang="en-US" sz="3600" b="1" dirty="0"/>
              <a:t> </a:t>
            </a:r>
            <a:r>
              <a:rPr lang="en-US" sz="3600" b="1" dirty="0" smtClean="0"/>
              <a:t>-11 – Paul’s Response</a:t>
            </a:r>
          </a:p>
          <a:p>
            <a:pPr algn="l"/>
            <a:r>
              <a:rPr lang="en-US" sz="3600" dirty="0" smtClean="0"/>
              <a:t>Now </a:t>
            </a:r>
            <a:r>
              <a:rPr lang="en-US" sz="3600" dirty="0"/>
              <a:t>when they had gone through the </a:t>
            </a:r>
            <a:r>
              <a:rPr lang="en-US" sz="3600" dirty="0" smtClean="0"/>
              <a:t>island </a:t>
            </a:r>
            <a:r>
              <a:rPr lang="en-US" sz="3600" dirty="0"/>
              <a:t>to </a:t>
            </a:r>
            <a:r>
              <a:rPr lang="en-US" sz="3600" dirty="0" err="1"/>
              <a:t>Paphos</a:t>
            </a:r>
            <a:r>
              <a:rPr lang="en-US" sz="3600" dirty="0"/>
              <a:t>, they found a certain sorcerer, a false prophet, a Jew whose name was Bar-Jesus, 7 who was with the </a:t>
            </a:r>
            <a:r>
              <a:rPr lang="en-US" sz="3600" dirty="0" err="1" smtClean="0"/>
              <a:t>procon-sul</a:t>
            </a:r>
            <a:r>
              <a:rPr lang="en-US" sz="3600" dirty="0"/>
              <a:t>, </a:t>
            </a:r>
            <a:r>
              <a:rPr lang="en-US" sz="3600" dirty="0" err="1"/>
              <a:t>Sergius</a:t>
            </a:r>
            <a:r>
              <a:rPr lang="en-US" sz="3600" dirty="0"/>
              <a:t> Paulus, an intelligent man. This man called for Barnabas and Saul and sought to hear the word of God. 8 But Elymas the sorcerer (for so his name is translated) withstood them, seeking to </a:t>
            </a:r>
            <a:r>
              <a:rPr lang="en-US" sz="3600" dirty="0" smtClean="0"/>
              <a:t>turn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3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the proconsul away from the faith. 9 Then</a:t>
            </a:r>
          </a:p>
          <a:p>
            <a:pPr algn="l"/>
            <a:r>
              <a:rPr lang="en-US" sz="3600" dirty="0" smtClean="0"/>
              <a:t>Saul</a:t>
            </a:r>
            <a:r>
              <a:rPr lang="en-US" sz="3600" dirty="0"/>
              <a:t>, who also is called Paul, filled with the Holy Spirit, looked intently at him 10 and said, “</a:t>
            </a:r>
            <a:r>
              <a:rPr lang="en-US" sz="3600" b="1" i="1" u="sng" dirty="0"/>
              <a:t>O full of all deceit and all fraud, you son of the devil, you enemy of all </a:t>
            </a:r>
            <a:r>
              <a:rPr lang="en-US" sz="3600" b="1" i="1" u="sng" dirty="0" smtClean="0"/>
              <a:t>righteous-ness</a:t>
            </a:r>
            <a:r>
              <a:rPr lang="en-US" sz="3600" b="1" i="1" u="sng" dirty="0"/>
              <a:t>, will you not cease perverting the straight ways of the Lord? </a:t>
            </a:r>
            <a:r>
              <a:rPr lang="en-US" sz="3600" dirty="0"/>
              <a:t>11 And now, indeed, the hand of the Lord is upon you, and you shall be blind, not seeing the sun for a time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5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What You've Heard vs. What Is </a:t>
            </a:r>
            <a:r>
              <a:rPr lang="en-US" sz="4000" b="1" dirty="0" smtClean="0"/>
              <a:t>True</a:t>
            </a:r>
          </a:p>
          <a:p>
            <a:pPr algn="l"/>
            <a:r>
              <a:rPr lang="en-US" sz="3600" dirty="0"/>
              <a:t>"You don’t believe in  </a:t>
            </a:r>
            <a:r>
              <a:rPr lang="en-US" sz="3600" dirty="0" smtClean="0"/>
              <a:t>music”</a:t>
            </a:r>
            <a:endParaRPr lang="en-US" sz="3600" dirty="0"/>
          </a:p>
          <a:p>
            <a:pPr algn="l"/>
            <a:r>
              <a:rPr lang="en-US" sz="3600" dirty="0" smtClean="0"/>
              <a:t>“You don't </a:t>
            </a:r>
            <a:r>
              <a:rPr lang="en-US" sz="3600" dirty="0"/>
              <a:t>believe </a:t>
            </a:r>
            <a:r>
              <a:rPr lang="en-US" sz="3600" dirty="0" smtClean="0"/>
              <a:t>in the Old Testament" </a:t>
            </a:r>
          </a:p>
          <a:p>
            <a:pPr algn="l"/>
            <a:r>
              <a:rPr lang="en-US" sz="3600" dirty="0" smtClean="0"/>
              <a:t>“You don't </a:t>
            </a:r>
            <a:r>
              <a:rPr lang="en-US" sz="3600" dirty="0"/>
              <a:t>believe in the Holy </a:t>
            </a:r>
            <a:r>
              <a:rPr lang="en-US" sz="3600" dirty="0" smtClean="0"/>
              <a:t>Spirit”</a:t>
            </a:r>
          </a:p>
          <a:p>
            <a:pPr algn="l"/>
            <a:r>
              <a:rPr lang="en-US" sz="3600" dirty="0" smtClean="0"/>
              <a:t>“You </a:t>
            </a:r>
            <a:r>
              <a:rPr lang="en-US" sz="3600" dirty="0"/>
              <a:t>believe in </a:t>
            </a:r>
            <a:r>
              <a:rPr lang="en-US" sz="3600" dirty="0" err="1" smtClean="0"/>
              <a:t>salv</a:t>
            </a:r>
            <a:r>
              <a:rPr lang="en-US" sz="3600" dirty="0" smtClean="0"/>
              <a:t>. </a:t>
            </a:r>
            <a:r>
              <a:rPr lang="en-US" sz="3600" dirty="0"/>
              <a:t>by works, not </a:t>
            </a:r>
            <a:r>
              <a:rPr lang="en-US" sz="3600" dirty="0" smtClean="0"/>
              <a:t>grace” </a:t>
            </a:r>
            <a:endParaRPr lang="en-US" sz="3600" dirty="0"/>
          </a:p>
          <a:p>
            <a:pPr algn="l"/>
            <a:r>
              <a:rPr lang="en-US" sz="3600" dirty="0"/>
              <a:t>"You </a:t>
            </a:r>
            <a:r>
              <a:rPr lang="en-US" sz="3600" dirty="0" smtClean="0"/>
              <a:t>believe </a:t>
            </a:r>
            <a:r>
              <a:rPr lang="en-US" sz="3600" dirty="0"/>
              <a:t>in water </a:t>
            </a:r>
            <a:r>
              <a:rPr lang="en-US" sz="3600" dirty="0" smtClean="0"/>
              <a:t>salvation" </a:t>
            </a:r>
          </a:p>
          <a:p>
            <a:pPr algn="l"/>
            <a:r>
              <a:rPr lang="en-US" sz="3600" dirty="0" smtClean="0"/>
              <a:t>“You don’t believe in miracles”</a:t>
            </a:r>
          </a:p>
          <a:p>
            <a:pPr algn="l"/>
            <a:r>
              <a:rPr lang="en-US" sz="3600" dirty="0"/>
              <a:t>"You believe only members of the church of Christ are </a:t>
            </a:r>
            <a:r>
              <a:rPr lang="en-US" sz="3600" dirty="0" smtClean="0"/>
              <a:t>saved" </a:t>
            </a:r>
          </a:p>
          <a:p>
            <a:pPr marL="742950" indent="-742950" algn="l">
              <a:buAutoNum type="arabicPeriod" startAt="2"/>
            </a:pP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IF WE COMPROMISE WE CAN BE FRIENDS WITH DENOMINATIONS</a:t>
            </a:r>
          </a:p>
          <a:p>
            <a:pPr algn="l"/>
            <a:r>
              <a:rPr lang="en-US" sz="3600" dirty="0" smtClean="0"/>
              <a:t>Quit asking for “Book, Chapter, and Verse”</a:t>
            </a:r>
          </a:p>
          <a:p>
            <a:pPr algn="l"/>
            <a:r>
              <a:rPr lang="en-US" sz="3600" dirty="0" smtClean="0"/>
              <a:t>Stop being so persnickety (Picky)</a:t>
            </a:r>
          </a:p>
          <a:p>
            <a:pPr algn="l"/>
            <a:r>
              <a:rPr lang="en-US" sz="3600" dirty="0" smtClean="0"/>
              <a:t>Don’t condemn – “Judge not”</a:t>
            </a:r>
          </a:p>
          <a:p>
            <a:pPr algn="l"/>
            <a:r>
              <a:rPr lang="en-US" sz="3600" dirty="0" smtClean="0"/>
              <a:t>Fellowship denominations in their error</a:t>
            </a:r>
          </a:p>
          <a:p>
            <a:pPr algn="l"/>
            <a:r>
              <a:rPr lang="en-US" sz="3600" dirty="0" smtClean="0"/>
              <a:t>Don’t condemn Easter/Christmas</a:t>
            </a:r>
          </a:p>
          <a:p>
            <a:pPr algn="l"/>
            <a:r>
              <a:rPr lang="en-US" sz="3600" dirty="0" smtClean="0"/>
              <a:t>Don’t be like Jesus, Stephen and Paul</a:t>
            </a:r>
          </a:p>
          <a:p>
            <a:pPr algn="l"/>
            <a:r>
              <a:rPr lang="en-US" sz="3600" dirty="0" smtClean="0"/>
              <a:t>Leave us alone, we leave you alone.</a:t>
            </a:r>
          </a:p>
          <a:p>
            <a:pPr algn="l"/>
            <a:endParaRPr lang="en-US" sz="3600" dirty="0" smtClean="0"/>
          </a:p>
          <a:p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4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BRAVERY BEGETS BRAVERY</a:t>
            </a:r>
          </a:p>
          <a:p>
            <a:r>
              <a:rPr lang="en-US" sz="4000" b="1" dirty="0"/>
              <a:t>Philippians </a:t>
            </a:r>
            <a:r>
              <a:rPr lang="en-US" sz="4000" b="1" dirty="0" smtClean="0"/>
              <a:t>1:14 - NKJV</a:t>
            </a:r>
            <a:endParaRPr lang="en-US" sz="4000" b="1" dirty="0"/>
          </a:p>
          <a:p>
            <a:pPr algn="l"/>
            <a:r>
              <a:rPr lang="en-US" sz="3600" dirty="0" smtClean="0"/>
              <a:t>and </a:t>
            </a:r>
            <a:r>
              <a:rPr lang="en-US" sz="3600" dirty="0"/>
              <a:t>most of the brethren in the Lord, having become confident by my chains, are much more bold to speak the word without fear.</a:t>
            </a:r>
            <a:endParaRPr lang="en-US" sz="3600" dirty="0" smtClean="0"/>
          </a:p>
          <a:p>
            <a:pPr algn="l"/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13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/>
              <a:t>Preached:</a:t>
            </a:r>
          </a:p>
          <a:p>
            <a:pPr algn="l"/>
            <a:r>
              <a:rPr lang="en-US" sz="1200" dirty="0" smtClean="0"/>
              <a:t>Danville, IN. </a:t>
            </a:r>
            <a:r>
              <a:rPr lang="en-US" sz="1200" smtClean="0"/>
              <a:t>4-23-17 SM</a:t>
            </a:r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AR CHRISTY" panose="02000000000000000000" pitchFamily="2" charset="0"/>
              </a:rPr>
              <a:t>RUMORS And Rejection of</a:t>
            </a:r>
          </a:p>
          <a:p>
            <a:r>
              <a:rPr lang="en-US" sz="4400" b="1" dirty="0" smtClean="0">
                <a:latin typeface="AR CHRISTY" panose="02000000000000000000" pitchFamily="2" charset="0"/>
              </a:rPr>
              <a:t>THE LORD’S CHURCH</a:t>
            </a:r>
            <a:endParaRPr lang="en-US" sz="4400" b="1" dirty="0">
              <a:latin typeface="AR CHRISTY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C:\Users\Owner\AppData\Local\Microsoft\Windows\INetCache\IE\GK3EUSXQ\Fofoca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390650"/>
            <a:ext cx="28575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3536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lgerian" panose="04020705040A02060702" pitchFamily="82" charset="0"/>
              </a:rPr>
              <a:t>QUESTION</a:t>
            </a:r>
            <a:r>
              <a:rPr lang="en-US" sz="4000" dirty="0" smtClean="0">
                <a:latin typeface="Algerian" panose="04020705040A02060702" pitchFamily="82" charset="0"/>
              </a:rPr>
              <a:t>:</a:t>
            </a:r>
          </a:p>
          <a:p>
            <a:r>
              <a:rPr lang="en-US" sz="4000" b="1" dirty="0" smtClean="0"/>
              <a:t>What about rumors regarding you?</a:t>
            </a:r>
          </a:p>
          <a:p>
            <a:r>
              <a:rPr lang="en-US" sz="4000" dirty="0" err="1" smtClean="0"/>
              <a:t>Let’em</a:t>
            </a:r>
            <a:r>
              <a:rPr lang="en-US" sz="4000" dirty="0" smtClean="0"/>
              <a:t> go?</a:t>
            </a:r>
          </a:p>
          <a:p>
            <a:r>
              <a:rPr lang="en-US" sz="4000" dirty="0" smtClean="0"/>
              <a:t>Ignore?</a:t>
            </a:r>
          </a:p>
          <a:p>
            <a:r>
              <a:rPr lang="en-US" sz="4000" dirty="0" smtClean="0"/>
              <a:t>They’ll go away?</a:t>
            </a:r>
          </a:p>
          <a:p>
            <a:r>
              <a:rPr lang="en-US" sz="4000" dirty="0" smtClean="0"/>
              <a:t>Defend your name?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4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REJECTED JESUS PROPHESIED</a:t>
            </a:r>
          </a:p>
          <a:p>
            <a:r>
              <a:rPr lang="en-US" sz="4000" b="1" dirty="0" smtClean="0"/>
              <a:t>Isa.53:3</a:t>
            </a:r>
            <a:r>
              <a:rPr lang="en-US" sz="4000" dirty="0" smtClean="0"/>
              <a:t> </a:t>
            </a:r>
          </a:p>
          <a:p>
            <a:pPr algn="l"/>
            <a:r>
              <a:rPr lang="en-US" sz="4000" dirty="0" smtClean="0"/>
              <a:t>He </a:t>
            </a:r>
            <a:r>
              <a:rPr lang="en-US" sz="4000" dirty="0"/>
              <a:t>was </a:t>
            </a:r>
            <a:r>
              <a:rPr lang="en-US" sz="4000" u="sng" dirty="0"/>
              <a:t>despised</a:t>
            </a:r>
            <a:r>
              <a:rPr lang="en-US" sz="4000" dirty="0"/>
              <a:t> and </a:t>
            </a:r>
            <a:r>
              <a:rPr lang="en-US" sz="4000" u="sng" dirty="0"/>
              <a:t>rejected</a:t>
            </a:r>
            <a:r>
              <a:rPr lang="en-US" sz="4000" dirty="0"/>
              <a:t> of men; a </a:t>
            </a:r>
            <a:r>
              <a:rPr lang="en-US" sz="4000" u="sng" dirty="0"/>
              <a:t>man of sorrows</a:t>
            </a:r>
            <a:r>
              <a:rPr lang="en-US" sz="4000" dirty="0"/>
              <a:t>, and </a:t>
            </a:r>
            <a:r>
              <a:rPr lang="en-US" sz="4000" u="sng" dirty="0"/>
              <a:t>acquainted with grief</a:t>
            </a:r>
            <a:r>
              <a:rPr lang="en-US" sz="4000" dirty="0"/>
              <a:t>: and as one from whom </a:t>
            </a:r>
            <a:r>
              <a:rPr lang="en-US" sz="4000" u="sng" dirty="0"/>
              <a:t>men hide their face </a:t>
            </a:r>
            <a:r>
              <a:rPr lang="en-US" sz="4000" dirty="0"/>
              <a:t>he was </a:t>
            </a:r>
            <a:r>
              <a:rPr lang="en-US" sz="4000" u="sng" dirty="0"/>
              <a:t>despised</a:t>
            </a:r>
            <a:r>
              <a:rPr lang="en-US" sz="4000" dirty="0"/>
              <a:t>; and we </a:t>
            </a:r>
            <a:r>
              <a:rPr lang="en-US" sz="4000" u="sng" dirty="0"/>
              <a:t>esteemed him </a:t>
            </a:r>
            <a:r>
              <a:rPr lang="en-US" sz="4000" u="sng" dirty="0" smtClean="0"/>
              <a:t>not.</a:t>
            </a:r>
            <a:endParaRPr lang="en-US" sz="40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9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REJECTED JESUS - </a:t>
            </a:r>
            <a:r>
              <a:rPr lang="en-US" sz="4000" b="1" dirty="0" smtClean="0"/>
              <a:t>Acts </a:t>
            </a:r>
            <a:r>
              <a:rPr lang="en-US" sz="4000" b="1" dirty="0"/>
              <a:t>2:23</a:t>
            </a:r>
            <a:endParaRPr lang="en-US" sz="4000" b="1" dirty="0" smtClean="0"/>
          </a:p>
          <a:p>
            <a:pPr algn="l"/>
            <a:r>
              <a:rPr lang="en-US" sz="4000" dirty="0"/>
              <a:t> Him, being delivered by the determined purpose and </a:t>
            </a:r>
            <a:r>
              <a:rPr lang="en-US" sz="4000" dirty="0" smtClean="0"/>
              <a:t>foreknowledge </a:t>
            </a:r>
            <a:r>
              <a:rPr lang="en-US" sz="4000" dirty="0"/>
              <a:t>of God, you have </a:t>
            </a:r>
            <a:r>
              <a:rPr lang="en-US" sz="4000" dirty="0" smtClean="0"/>
              <a:t>taken </a:t>
            </a:r>
            <a:r>
              <a:rPr lang="en-US" sz="4000" dirty="0"/>
              <a:t>by </a:t>
            </a:r>
            <a:r>
              <a:rPr lang="en-US" sz="4000" dirty="0" smtClean="0"/>
              <a:t>lawless </a:t>
            </a:r>
            <a:r>
              <a:rPr lang="en-US" sz="4000" dirty="0"/>
              <a:t>hands, have </a:t>
            </a:r>
            <a:r>
              <a:rPr lang="en-US" sz="4000" dirty="0" err="1" smtClean="0"/>
              <a:t>cruci-fied</a:t>
            </a:r>
            <a:r>
              <a:rPr lang="en-US" sz="4000" dirty="0"/>
              <a:t>, and put to </a:t>
            </a:r>
            <a:r>
              <a:rPr lang="en-US" sz="4000" dirty="0" smtClean="0"/>
              <a:t>death</a:t>
            </a:r>
          </a:p>
          <a:p>
            <a:r>
              <a:rPr lang="en-US" sz="4000" b="1" dirty="0" smtClean="0"/>
              <a:t>Acts 3:14</a:t>
            </a:r>
            <a:r>
              <a:rPr lang="en-US" sz="4000" b="1" dirty="0"/>
              <a:t> </a:t>
            </a:r>
            <a:endParaRPr lang="en-US" sz="4000" b="1" dirty="0" smtClean="0"/>
          </a:p>
          <a:p>
            <a:pPr algn="l"/>
            <a:r>
              <a:rPr lang="en-US" sz="4000" dirty="0" smtClean="0"/>
              <a:t>But </a:t>
            </a:r>
            <a:r>
              <a:rPr lang="en-US" sz="4000" dirty="0"/>
              <a:t>you denied the Holy One and the Just, and asked for a murderer to be granted to you, 15 and killed the Prince of life</a:t>
            </a:r>
          </a:p>
          <a:p>
            <a:pPr algn="l"/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REJECTED JESUS</a:t>
            </a:r>
          </a:p>
          <a:p>
            <a:pPr algn="l"/>
            <a:r>
              <a:rPr lang="en-US" sz="4000" b="1" dirty="0" smtClean="0"/>
              <a:t>Jn.1:11</a:t>
            </a:r>
            <a:r>
              <a:rPr lang="en-US" sz="4000" dirty="0" smtClean="0"/>
              <a:t> He </a:t>
            </a:r>
            <a:r>
              <a:rPr lang="en-US" sz="4000" dirty="0"/>
              <a:t>came unto his own and they that were his own received him not</a:t>
            </a:r>
            <a:r>
              <a:rPr lang="en-US" sz="4000" dirty="0" smtClean="0"/>
              <a:t>.</a:t>
            </a:r>
          </a:p>
          <a:p>
            <a:pPr algn="l"/>
            <a:r>
              <a:rPr lang="en-US" sz="4000" dirty="0" smtClean="0"/>
              <a:t> </a:t>
            </a:r>
          </a:p>
          <a:p>
            <a:pPr algn="l"/>
            <a:r>
              <a:rPr lang="en-US" sz="4000" b="1" dirty="0" smtClean="0"/>
              <a:t>Jn.8:6</a:t>
            </a:r>
            <a:r>
              <a:rPr lang="en-US" sz="4000" dirty="0" smtClean="0"/>
              <a:t> </a:t>
            </a:r>
            <a:r>
              <a:rPr lang="en-US" sz="4000" dirty="0"/>
              <a:t>This they said, tempting him, that they might have to accuse him </a:t>
            </a:r>
          </a:p>
          <a:p>
            <a:pPr algn="l"/>
            <a:endParaRPr lang="en-US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B561-1143-4FEC-8A74-6181F99DC38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5238</TotalTime>
  <Words>1268</Words>
  <Application>Microsoft Office PowerPoint</Application>
  <PresentationFormat>On-screen Show (16:10)</PresentationFormat>
  <Paragraphs>180</Paragraphs>
  <Slides>37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Apex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 Hafley</dc:creator>
  <cp:lastModifiedBy>Danville Church</cp:lastModifiedBy>
  <cp:revision>105</cp:revision>
  <cp:lastPrinted>2017-04-23T12:18:32Z</cp:lastPrinted>
  <dcterms:created xsi:type="dcterms:W3CDTF">2017-04-04T19:06:03Z</dcterms:created>
  <dcterms:modified xsi:type="dcterms:W3CDTF">2017-04-23T15:38:16Z</dcterms:modified>
</cp:coreProperties>
</file>