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118" d="100"/>
          <a:sy n="118" d="100"/>
        </p:scale>
        <p:origin x="-24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52A4A-9A65-E546-BCDB-79716D829112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D28DC-3EC4-CE48-86BE-FD58CC879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29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93D24-E48F-F640-9016-49515D6944CD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3D38F-04C9-1A46-8BE6-0101253D7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Isaiah </a:t>
            </a:r>
            <a:r>
              <a:rPr lang="en-US" dirty="0" smtClean="0"/>
              <a:t>5-9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1.11.2017-1.15.2017</a:t>
            </a:r>
            <a:endParaRPr lang="en-US" dirty="0" smtClean="0"/>
          </a:p>
          <a:p>
            <a:r>
              <a:rPr lang="en-US" dirty="0" smtClean="0"/>
              <a:t>Judgment &amp; hope for Jerusalem (1-12)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24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Isaiah </a:t>
            </a:r>
            <a:r>
              <a:rPr lang="en-US" dirty="0" smtClean="0"/>
              <a:t>5</a:t>
            </a:r>
            <a:endParaRPr lang="en-US" dirty="0" smtClean="0"/>
          </a:p>
          <a:p>
            <a:r>
              <a:rPr lang="en-US" dirty="0" smtClean="0"/>
              <a:t>The Vineyard &amp; its Fruits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555288" cy="41954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song of the Beloved &amp; His vineyard—(vv.1-7)</a:t>
            </a:r>
          </a:p>
          <a:p>
            <a:r>
              <a:rPr lang="en-US" sz="2800" dirty="0" smtClean="0"/>
              <a:t>The harvest: rotten grapes (6 woes)—(vv.8-23)</a:t>
            </a:r>
          </a:p>
          <a:p>
            <a:r>
              <a:rPr lang="en-US" sz="2800" dirty="0" smtClean="0"/>
              <a:t>A terrifying judgment—(vv.24-30)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223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Isaiah </a:t>
            </a:r>
            <a:r>
              <a:rPr lang="en-US" dirty="0"/>
              <a:t>6</a:t>
            </a:r>
            <a:endParaRPr lang="en-US" dirty="0" smtClean="0"/>
          </a:p>
          <a:p>
            <a:r>
              <a:rPr lang="en-US" dirty="0" smtClean="0"/>
              <a:t>The Vision &amp; Call of Isaiah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555288" cy="41954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Isaiah’s vision of the LORD—(vv.1-5)</a:t>
            </a:r>
          </a:p>
          <a:p>
            <a:r>
              <a:rPr lang="en-US" sz="2800" dirty="0" smtClean="0"/>
              <a:t>The consecration of the prophet—(vv.6-7)</a:t>
            </a:r>
          </a:p>
          <a:p>
            <a:r>
              <a:rPr lang="en-US" sz="2800" dirty="0" smtClean="0"/>
              <a:t>The prophet’s commission from the LORD—(vv.8-13)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1936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Isaiah </a:t>
            </a:r>
            <a:r>
              <a:rPr lang="en-US" dirty="0" smtClean="0"/>
              <a:t>7</a:t>
            </a:r>
            <a:endParaRPr lang="en-US" dirty="0" smtClean="0"/>
          </a:p>
          <a:p>
            <a:r>
              <a:rPr lang="en-US" dirty="0" smtClean="0"/>
              <a:t>The Syrian-Israel Uprising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555288" cy="41954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Syrian-Israel Alliance—(vv.1-2)</a:t>
            </a:r>
          </a:p>
          <a:p>
            <a:r>
              <a:rPr lang="en-US" sz="2800" dirty="0" smtClean="0"/>
              <a:t>Isaiah’s message to Ahaz—(vv.3-9)</a:t>
            </a:r>
          </a:p>
          <a:p>
            <a:r>
              <a:rPr lang="en-US" sz="2800" dirty="0" smtClean="0"/>
              <a:t>The sign of Immanuel—(vv.10-17)</a:t>
            </a:r>
          </a:p>
          <a:p>
            <a:r>
              <a:rPr lang="en-US" sz="2800" dirty="0" smtClean="0"/>
              <a:t>The devastation from Assyria—(vv.18-25)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176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Isaiah </a:t>
            </a:r>
            <a:r>
              <a:rPr lang="en-US" dirty="0"/>
              <a:t>8</a:t>
            </a:r>
            <a:endParaRPr lang="en-US" dirty="0" smtClean="0"/>
          </a:p>
          <a:p>
            <a:r>
              <a:rPr lang="en-US" dirty="0" smtClean="0"/>
              <a:t>Assyria: The Overwhelming Flood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555288" cy="41954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sign: Maher-</a:t>
            </a:r>
            <a:r>
              <a:rPr lang="en-US" sz="2800" dirty="0" err="1" smtClean="0"/>
              <a:t>shalel</a:t>
            </a:r>
            <a:r>
              <a:rPr lang="en-US" sz="2800" dirty="0" smtClean="0"/>
              <a:t>-hash-</a:t>
            </a:r>
            <a:r>
              <a:rPr lang="en-US" sz="2800" dirty="0" err="1" smtClean="0"/>
              <a:t>baz</a:t>
            </a:r>
            <a:r>
              <a:rPr lang="en-US" sz="2800" dirty="0" smtClean="0"/>
              <a:t>—(vv.1-4)</a:t>
            </a:r>
          </a:p>
          <a:p>
            <a:r>
              <a:rPr lang="en-US" sz="2800" dirty="0" smtClean="0"/>
              <a:t>The overwhelming flood: Assyria—(vv.5-8)</a:t>
            </a:r>
          </a:p>
          <a:p>
            <a:r>
              <a:rPr lang="en-US" sz="2800" dirty="0" smtClean="0"/>
              <a:t>Fear the LORD &amp; wait only for Him—(vv.9-15)</a:t>
            </a:r>
          </a:p>
          <a:p>
            <a:r>
              <a:rPr lang="en-US" sz="2800" dirty="0" smtClean="0"/>
              <a:t>Bind up the testimony—(vv.16-18)</a:t>
            </a:r>
          </a:p>
          <a:p>
            <a:r>
              <a:rPr lang="en-US" sz="2800" dirty="0" smtClean="0"/>
              <a:t>Listen to the LORD only!—(vv.19-22)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32491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Isaiah </a:t>
            </a:r>
            <a:r>
              <a:rPr lang="en-US" dirty="0" smtClean="0"/>
              <a:t>9</a:t>
            </a:r>
            <a:endParaRPr lang="en-US" dirty="0" smtClean="0"/>
          </a:p>
          <a:p>
            <a:r>
              <a:rPr lang="en-US" dirty="0" smtClean="0"/>
              <a:t>The Dawning 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555288" cy="41954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Light shines out of darkness—(vv.1-3)</a:t>
            </a:r>
          </a:p>
          <a:p>
            <a:r>
              <a:rPr lang="en-US" sz="2800" dirty="0" smtClean="0"/>
              <a:t>The basis for the increase of joy—(vv.4-7)</a:t>
            </a:r>
          </a:p>
          <a:p>
            <a:r>
              <a:rPr lang="en-US" sz="2800" dirty="0" smtClean="0"/>
              <a:t>The pride of Israel—(vv.8-12)</a:t>
            </a:r>
          </a:p>
          <a:p>
            <a:r>
              <a:rPr lang="en-US" sz="2800" dirty="0" smtClean="0"/>
              <a:t>Israel to be maimed—(vv.13-17)</a:t>
            </a:r>
          </a:p>
          <a:p>
            <a:r>
              <a:rPr lang="en-US" sz="2800" dirty="0" smtClean="0"/>
              <a:t>The devouring fire: wickedness &amp; civil war—(vv.18-21)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705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{A330C352-15C8-8543-861E-4A90F58ED059}tf16392410</Template>
  <TotalTime>19</TotalTime>
  <Words>207</Words>
  <Application>Microsoft Office PowerPoint</Application>
  <PresentationFormat>Custom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Ion</vt:lpstr>
      <vt:lpstr>Isaiah 5-9</vt:lpstr>
      <vt:lpstr>Isaiah 5 The Vineyard &amp; its Fruits</vt:lpstr>
      <vt:lpstr>Isaiah 6 The Vision &amp; Call of Isaiah</vt:lpstr>
      <vt:lpstr>Isaiah 7 The Syrian-Israel Uprising</vt:lpstr>
      <vt:lpstr>Isaiah 8 Assyria: The Overwhelming Flood</vt:lpstr>
      <vt:lpstr>Isaiah 9 The Dawning Light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Jerome Sasanecki</dc:creator>
  <cp:lastModifiedBy>JRBRONGER</cp:lastModifiedBy>
  <cp:revision>12</cp:revision>
  <dcterms:created xsi:type="dcterms:W3CDTF">2017-01-08T03:56:42Z</dcterms:created>
  <dcterms:modified xsi:type="dcterms:W3CDTF">2017-01-13T18:30:55Z</dcterms:modified>
</cp:coreProperties>
</file>