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72" r:id="rId3"/>
    <p:sldMasterId id="2147483696" r:id="rId4"/>
  </p:sldMasterIdLst>
  <p:notesMasterIdLst>
    <p:notesMasterId r:id="rId28"/>
  </p:notesMasterIdLst>
  <p:handoutMasterIdLst>
    <p:handoutMasterId r:id="rId29"/>
  </p:handoutMasterIdLst>
  <p:sldIdLst>
    <p:sldId id="274" r:id="rId5"/>
    <p:sldId id="284" r:id="rId6"/>
    <p:sldId id="270" r:id="rId7"/>
    <p:sldId id="271" r:id="rId8"/>
    <p:sldId id="259" r:id="rId9"/>
    <p:sldId id="256" r:id="rId10"/>
    <p:sldId id="258" r:id="rId11"/>
    <p:sldId id="265" r:id="rId12"/>
    <p:sldId id="272" r:id="rId13"/>
    <p:sldId id="273" r:id="rId14"/>
    <p:sldId id="260" r:id="rId15"/>
    <p:sldId id="268" r:id="rId16"/>
    <p:sldId id="261" r:id="rId17"/>
    <p:sldId id="266" r:id="rId18"/>
    <p:sldId id="262" r:id="rId19"/>
    <p:sldId id="267" r:id="rId20"/>
    <p:sldId id="263" r:id="rId21"/>
    <p:sldId id="269" r:id="rId22"/>
    <p:sldId id="281" r:id="rId23"/>
    <p:sldId id="282" r:id="rId24"/>
    <p:sldId id="283" r:id="rId25"/>
    <p:sldId id="264" r:id="rId26"/>
    <p:sldId id="280" r:id="rId27"/>
  </p:sldIdLst>
  <p:sldSz cx="9144000" cy="6858000" type="screen4x3"/>
  <p:notesSz cx="7010400" cy="9296400"/>
  <p:embeddedFontLst>
    <p:embeddedFont>
      <p:font typeface="Comic Sans MS" panose="030F0702030302020204" pitchFamily="66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 Rounded MT Bold" panose="020F0704030504030204" pitchFamily="34" charset="0"/>
      <p:regular r:id="rId36"/>
    </p:embeddedFont>
    <p:embeddedFont>
      <p:font typeface="AR CENA" panose="020B0604020202020204" charset="0"/>
      <p:regular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24AE22-98FF-473E-8A03-651E8CF373B8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23BE4E-B30F-46DC-A3CA-795DE3B7D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5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4CBB5D-C099-43A0-A925-2EA6811BF268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C6AF09-A08D-4529-8D3A-E6F9FBEE8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6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0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0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52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4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7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0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1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3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3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79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8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6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3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AF09-A08D-4529-8D3A-E6F9FBEE81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13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49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7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8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7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1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5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09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9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03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19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2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0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77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3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38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2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1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9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30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0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7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0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8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3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5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2EEDC0B-3C42-4EEB-9780-DF2410EE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911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6B2BB69-BDD4-46D1-8683-7E49E9694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818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C077ADA-7EE5-432B-8F2F-201FC706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703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2384ED0-FF10-49A3-8037-7C4653A8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58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A606D4C-CA66-449B-8F2E-6644A09E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598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C5F8196-CA6A-4E4C-9EA8-C102D05D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861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09CD4CF-1D6F-4AAA-99DE-362ABED89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566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902EB53-57F8-4168-A7DD-341097A9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885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215262F-1E26-42DB-BBEF-6DAF4233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658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7647CF-1D34-45A1-83E3-89DA9517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67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3D08E5F-EDFD-4913-9C24-FD36EA52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8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95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0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7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4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8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45800" y="206476"/>
            <a:ext cx="8652387" cy="6411094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edia.newindianexpress.com/Blame-Game.jpg/2015/02/17/article2673422.ece/binary/original/Blame-Gam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4" y="702902"/>
            <a:ext cx="5049532" cy="53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8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759974" y="206476"/>
            <a:ext cx="7138213" cy="6411094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edia.newindianexpress.com/Blame-Game.jpg/2015/02/17/article2673422.ece/binary/original/Blame-Game.jp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5" y="343999"/>
            <a:ext cx="5810864" cy="61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9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45800" y="206476"/>
            <a:ext cx="8652387" cy="1619149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ACB-B533-4E68-9B49-E9D04C9E799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edia.newindianexpress.com/Blame-Game.jpg/2015/02/17/article2673422.ece/binary/original/Blame-Gam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4" y="330520"/>
            <a:ext cx="1308305" cy="13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EE464E-040A-4569-9211-29F92D4C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194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159" y="403116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b="1" dirty="0"/>
              <a:t>The First Players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9093" y="1314202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Adam &amp; Eve (Gen. 3:12-13)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95500"/>
            <a:ext cx="853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Claimed to be victims of the faults of others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Regardless of Others: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both knew the rules (Gen. 2:16-17)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both knew the consequences (Gen. 2:16-17)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both had a choice (Gen. 3:6)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both were wrong!</a:t>
            </a:r>
          </a:p>
        </p:txBody>
      </p:sp>
    </p:spTree>
    <p:extLst>
      <p:ext uri="{BB962C8B-B14F-4D97-AF65-F5344CB8AC3E}">
        <p14:creationId xmlns:p14="http://schemas.microsoft.com/office/powerpoint/2010/main" val="23793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</p:txBody>
      </p:sp>
    </p:spTree>
    <p:extLst>
      <p:ext uri="{BB962C8B-B14F-4D97-AF65-F5344CB8AC3E}">
        <p14:creationId xmlns:p14="http://schemas.microsoft.com/office/powerpoint/2010/main" val="943120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54" y="353953"/>
            <a:ext cx="5909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000" b="1" dirty="0"/>
              <a:t>A Lot of Players Through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Aaron blamed the people &amp; Moses</a:t>
            </a:r>
            <a:r>
              <a:rPr lang="en-US" sz="2400" dirty="0"/>
              <a:t> (Exo. 32:1-8; 19-24)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Ahab blamed Elijah </a:t>
            </a:r>
            <a:r>
              <a:rPr lang="en-US" sz="2400" dirty="0"/>
              <a:t>(1 Kings 18:16-46)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Saul blamed the people</a:t>
            </a:r>
            <a:r>
              <a:rPr lang="en-US" sz="2400" dirty="0"/>
              <a:t> (1 Sam. 15:1-ff)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Elder son blamed his father </a:t>
            </a:r>
            <a:r>
              <a:rPr lang="en-US" sz="2400" dirty="0"/>
              <a:t>(Luke 15:28-32)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Peter was worried about what was expected of John</a:t>
            </a:r>
            <a:r>
              <a:rPr lang="en-US" sz="2400" dirty="0"/>
              <a:t> (John 21:20-22)</a:t>
            </a:r>
          </a:p>
        </p:txBody>
      </p:sp>
    </p:spTree>
    <p:extLst>
      <p:ext uri="{BB962C8B-B14F-4D97-AF65-F5344CB8AC3E}">
        <p14:creationId xmlns:p14="http://schemas.microsoft.com/office/powerpoint/2010/main" val="2211774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Players Today</a:t>
            </a:r>
          </a:p>
        </p:txBody>
      </p:sp>
    </p:spTree>
    <p:extLst>
      <p:ext uri="{BB962C8B-B14F-4D97-AF65-F5344CB8AC3E}">
        <p14:creationId xmlns:p14="http://schemas.microsoft.com/office/powerpoint/2010/main" val="3810413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138" y="629257"/>
            <a:ext cx="688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4000" b="1" dirty="0"/>
              <a:t>Players 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Blame parents &amp; raising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are to blame – (no religion or pushed it too much)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made me what I am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Blame world / society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World is out to get me – everyone is working against 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 am helpless in a sea of terrible society – can’t get ahead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Blame church / brethren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Been ignored (cf. Acts 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Not included / treated unfriendly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People who are hypocrites</a:t>
            </a:r>
          </a:p>
        </p:txBody>
      </p:sp>
      <p:sp>
        <p:nvSpPr>
          <p:cNvPr id="4" name="Oval 3"/>
          <p:cNvSpPr/>
          <p:nvPr/>
        </p:nvSpPr>
        <p:spPr>
          <a:xfrm>
            <a:off x="2005576" y="2273300"/>
            <a:ext cx="6489700" cy="35433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i="1" u="sng" dirty="0">
                <a:solidFill>
                  <a:srgbClr val="FFFF00"/>
                </a:solidFill>
              </a:rPr>
              <a:t>The charges may be true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Adam was right – Eve did tempt him &amp; God gave her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Eve was right – Serpent did beguile her</a:t>
            </a:r>
          </a:p>
        </p:txBody>
      </p:sp>
    </p:spTree>
    <p:extLst>
      <p:ext uri="{BB962C8B-B14F-4D97-AF65-F5344CB8AC3E}">
        <p14:creationId xmlns:p14="http://schemas.microsoft.com/office/powerpoint/2010/main" val="1224962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Players Today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Rules of the Game</a:t>
            </a:r>
          </a:p>
        </p:txBody>
      </p:sp>
    </p:spTree>
    <p:extLst>
      <p:ext uri="{BB962C8B-B14F-4D97-AF65-F5344CB8AC3E}">
        <p14:creationId xmlns:p14="http://schemas.microsoft.com/office/powerpoint/2010/main" val="637939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958" y="698083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en-US" sz="4000" b="1" dirty="0"/>
              <a:t>Rules of the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95500"/>
            <a:ext cx="8534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Refuse to take responsibility for own action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Focus on self &amp; how you’ve been wronged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Make the wrong done to you GREATER than own wrong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Feel powerless to overcome – act like you are stuck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Use the power of the game: Always act as if you are morally right, but not responsible or accountable &amp; forever entitled to sympathy!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Blow your problem up bigger than it really is</a:t>
            </a:r>
            <a:r>
              <a:rPr lang="en-US" sz="2400" dirty="0"/>
              <a:t> (cf. Prov. 18:13-17)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39" y="1270001"/>
            <a:ext cx="1868987" cy="197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174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Players Today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Rules of the Game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Breaking Out of Children’s Games</a:t>
            </a:r>
          </a:p>
        </p:txBody>
      </p:sp>
    </p:spTree>
    <p:extLst>
      <p:ext uri="{BB962C8B-B14F-4D97-AF65-F5344CB8AC3E}">
        <p14:creationId xmlns:p14="http://schemas.microsoft.com/office/powerpoint/2010/main" val="2688718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1" y="363786"/>
            <a:ext cx="632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n-US" sz="4000" b="1" dirty="0"/>
              <a:t>Breaking Out of Children’s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Wrong is wrong – no matter how you got there!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Violation of law still in (1 </a:t>
            </a:r>
            <a:r>
              <a:rPr lang="en-US" sz="2400" dirty="0" err="1"/>
              <a:t>Jno</a:t>
            </a:r>
            <a:r>
              <a:rPr lang="en-US" sz="2400" dirty="0"/>
              <a:t>. 3:4)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Sin still separates from God (Jas. 1:15)</a:t>
            </a:r>
          </a:p>
        </p:txBody>
      </p:sp>
    </p:spTree>
    <p:extLst>
      <p:ext uri="{BB962C8B-B14F-4D97-AF65-F5344CB8AC3E}">
        <p14:creationId xmlns:p14="http://schemas.microsoft.com/office/powerpoint/2010/main" val="3792893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1" y="363786"/>
            <a:ext cx="632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n-US" sz="4000" b="1" dirty="0"/>
              <a:t>Breaking Out of Children’s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Wrong is wrong – no matter how you got there!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Take responsibility for your own sin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Ezek. 18 – not bear the sins of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Must given an account of self (Rom. 14:12)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We drawn away of own lust (Jas. 1:13-15)</a:t>
            </a:r>
          </a:p>
        </p:txBody>
      </p:sp>
    </p:spTree>
    <p:extLst>
      <p:ext uri="{BB962C8B-B14F-4D97-AF65-F5344CB8AC3E}">
        <p14:creationId xmlns:p14="http://schemas.microsoft.com/office/powerpoint/2010/main" val="303514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57200" y="2849563"/>
            <a:ext cx="8229600" cy="236988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Monday: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Doctrine, Faith &amp; Consequences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Value of Sin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Wayward Son Comes Home</a:t>
            </a: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Training Our Children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Are You Serious about Heaven?</a:t>
            </a: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21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1" y="363786"/>
            <a:ext cx="632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n-US" sz="4000" b="1" dirty="0"/>
              <a:t>Breaking Out of Children’s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Wrong is wrong – no matter how you got there!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Take responsibility for your own sin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Realize you can overcome past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Ezek. 18 – Son can overcome wicked father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Paul overcame his past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Corinthians overcame their past (1 Cor. 6:9-11)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Abraham’s raising was in idolatry</a:t>
            </a:r>
          </a:p>
        </p:txBody>
      </p:sp>
    </p:spTree>
    <p:extLst>
      <p:ext uri="{BB962C8B-B14F-4D97-AF65-F5344CB8AC3E}">
        <p14:creationId xmlns:p14="http://schemas.microsoft.com/office/powerpoint/2010/main" val="1301441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1" y="363786"/>
            <a:ext cx="632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n-US" sz="4000" b="1" dirty="0"/>
              <a:t>Breaking Out of Children’s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Wrong is wrong – no matter how you got there!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Take responsibility for your own sin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Realize you can overcome past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Whatever God expects you to do or be – you can</a:t>
            </a:r>
            <a:r>
              <a:rPr lang="en-US" sz="2400" dirty="0"/>
              <a:t> (Phil. 4:13)</a:t>
            </a:r>
            <a:endParaRPr lang="en-US" sz="2400" b="1" u="sng" dirty="0"/>
          </a:p>
          <a:p>
            <a:pPr marL="457200" indent="-457200">
              <a:buFont typeface="+mj-lt"/>
              <a:buAutoNum type="alphaUcPeriod"/>
            </a:pPr>
            <a:endParaRPr lang="en-US" sz="1000" i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You are not the only one to be wronged: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Slighted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Ignored / left 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Get your feelings hurt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You may very well have caused some of that yourself!!</a:t>
            </a:r>
          </a:p>
        </p:txBody>
      </p:sp>
    </p:spTree>
    <p:extLst>
      <p:ext uri="{BB962C8B-B14F-4D97-AF65-F5344CB8AC3E}">
        <p14:creationId xmlns:p14="http://schemas.microsoft.com/office/powerpoint/2010/main" val="1552401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Players Today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Rules of the Game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Breaking Out of Children’s Games</a:t>
            </a:r>
          </a:p>
        </p:txBody>
      </p:sp>
    </p:spTree>
    <p:extLst>
      <p:ext uri="{BB962C8B-B14F-4D97-AF65-F5344CB8AC3E}">
        <p14:creationId xmlns:p14="http://schemas.microsoft.com/office/powerpoint/2010/main" val="1256910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403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1586" y="235974"/>
            <a:ext cx="4522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50000"/>
                  </a:schemeClr>
                </a:solidFill>
              </a:rPr>
              <a:t>Genesis 3:1-13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234" y="1688767"/>
            <a:ext cx="7819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Adam and Eve sin (vv. 1-6)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God asked them about their wrong (vv. 7-11)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Claimed to be victims – played the blame game (vv. 12-13)</a:t>
            </a:r>
          </a:p>
        </p:txBody>
      </p:sp>
    </p:spTree>
    <p:extLst>
      <p:ext uri="{BB962C8B-B14F-4D97-AF65-F5344CB8AC3E}">
        <p14:creationId xmlns:p14="http://schemas.microsoft.com/office/powerpoint/2010/main" val="409733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edia.freebibleimages.org/stories/FB_Adam_Eve_Fall/overview_images/008-adam-eve-fall.jpg?1436948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2" y="2270681"/>
            <a:ext cx="5879358" cy="44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852" y="177800"/>
            <a:ext cx="80389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Genesis 3:12–13 </a:t>
            </a:r>
          </a:p>
          <a:p>
            <a:pPr algn="ctr"/>
            <a:endParaRPr lang="en-US" sz="1000" b="1" u="sng" dirty="0"/>
          </a:p>
          <a:p>
            <a:r>
              <a:rPr lang="en-US" sz="2400" baseline="30000" dirty="0"/>
              <a:t>12 </a:t>
            </a:r>
            <a:r>
              <a:rPr lang="en-US" sz="2400" dirty="0"/>
              <a:t>Then the man said, “The woman whom You gave </a:t>
            </a:r>
            <a:r>
              <a:rPr lang="en-US" sz="2400" i="1" dirty="0"/>
              <a:t>to be</a:t>
            </a:r>
            <a:r>
              <a:rPr lang="en-US" sz="2400" dirty="0"/>
              <a:t> with me, she gave me of the tree, and I ate.” </a:t>
            </a:r>
          </a:p>
          <a:p>
            <a:r>
              <a:rPr lang="en-US" sz="2400" baseline="30000" dirty="0"/>
              <a:t>13 </a:t>
            </a:r>
            <a:r>
              <a:rPr lang="en-US" sz="2400" dirty="0"/>
              <a:t>And the </a:t>
            </a:r>
            <a:r>
              <a:rPr lang="en-US" sz="2400" cap="small" dirty="0"/>
              <a:t>Lord</a:t>
            </a:r>
            <a:r>
              <a:rPr lang="en-US" sz="2400" dirty="0"/>
              <a:t> God said to the woman, “What </a:t>
            </a:r>
            <a:r>
              <a:rPr lang="en-US" sz="2400" i="1" dirty="0"/>
              <a:t>is</a:t>
            </a:r>
            <a:r>
              <a:rPr lang="en-US" sz="2400" dirty="0"/>
              <a:t> this you have done?” The woman said, “The serpent deceived me, and I ate.”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210" y="2806700"/>
            <a:ext cx="257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Claimed: Victims</a:t>
            </a:r>
          </a:p>
          <a:p>
            <a:endParaRPr lang="en-US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Responsible</a:t>
            </a:r>
          </a:p>
        </p:txBody>
      </p:sp>
    </p:spTree>
    <p:extLst>
      <p:ext uri="{BB962C8B-B14F-4D97-AF65-F5344CB8AC3E}">
        <p14:creationId xmlns:p14="http://schemas.microsoft.com/office/powerpoint/2010/main" val="2711185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19" y="2169858"/>
            <a:ext cx="4391025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7500" y="279400"/>
            <a:ext cx="840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CENA" panose="02000000000000000000" pitchFamily="2" charset="0"/>
              </a:rPr>
              <a:t>The Blame Game is Very Popular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3769" y="1257300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Is alive and played today as it was in Eden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2336800"/>
            <a:ext cx="49530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World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Business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Politics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School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Church</a:t>
            </a:r>
          </a:p>
        </p:txBody>
      </p:sp>
    </p:spTree>
    <p:extLst>
      <p:ext uri="{BB962C8B-B14F-4D97-AF65-F5344CB8AC3E}">
        <p14:creationId xmlns:p14="http://schemas.microsoft.com/office/powerpoint/2010/main" val="3938877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5291" y="528936"/>
            <a:ext cx="3903406" cy="35437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115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</a:t>
            </a:r>
          </a:p>
          <a:p>
            <a:pPr algn="ctr">
              <a:lnSpc>
                <a:spcPts val="8700"/>
              </a:lnSpc>
            </a:pPr>
            <a:r>
              <a:rPr lang="en-US" sz="115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</a:t>
            </a:r>
          </a:p>
          <a:p>
            <a:pPr algn="ctr">
              <a:lnSpc>
                <a:spcPts val="8700"/>
              </a:lnSpc>
            </a:pPr>
            <a:r>
              <a:rPr lang="en-US" sz="115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78" y="4260194"/>
            <a:ext cx="3362631" cy="154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045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</p:txBody>
      </p:sp>
    </p:spTree>
    <p:extLst>
      <p:ext uri="{BB962C8B-B14F-4D97-AF65-F5344CB8AC3E}">
        <p14:creationId xmlns:p14="http://schemas.microsoft.com/office/powerpoint/2010/main" val="2450516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159" y="403116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b="1" dirty="0"/>
              <a:t>The First Players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9093" y="1314202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Adam &amp; Eve (Gen. 3:12-13)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955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Claimed to be victims of the faults of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Would not admit – “I sinned” or “we sinned”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Adam: “A cold expression, manifesting neither any grief nor shame at so foul an act, but rather a desire to cover his sin” (White)” (Pulpit)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Eve: didn’t mention her sin of tempting her husband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Beguiled: caused me to forget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“A forced confession, but no appearance of contrition. ‘It’s true I did eat, but it was not my fault’  (Hughes)” (Pulpit)</a:t>
            </a:r>
          </a:p>
        </p:txBody>
      </p:sp>
    </p:spTree>
    <p:extLst>
      <p:ext uri="{BB962C8B-B14F-4D97-AF65-F5344CB8AC3E}">
        <p14:creationId xmlns:p14="http://schemas.microsoft.com/office/powerpoint/2010/main" val="2818279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159" y="403116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b="1" dirty="0"/>
              <a:t>The First Players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9093" y="1314202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Adam &amp; Eve (Gen. 3:12-13)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955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Claimed to be victims of the faults of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Would not admit – “I sinned” or “we sinned”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Blame was shifted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Verse 12 – Adam blamed the woman &amp; God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Verse 13 – Woman blamed serpent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Anywhere but personal responsibility</a:t>
            </a:r>
          </a:p>
        </p:txBody>
      </p:sp>
      <p:pic>
        <p:nvPicPr>
          <p:cNvPr id="5" name="Picture 4" descr="http://media.freebibleimages.org/stories/FB_Adam_Eve_Fall/overview_images/008-adam-eve-fall.jpg?14369482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34819"/>
            <a:ext cx="3260509" cy="244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24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915</Words>
  <Application>Microsoft Office PowerPoint</Application>
  <PresentationFormat>On-screen Show (4:3)</PresentationFormat>
  <Paragraphs>192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Comic Sans MS</vt:lpstr>
      <vt:lpstr>Calibri</vt:lpstr>
      <vt:lpstr>Arial Rounded MT Bold</vt:lpstr>
      <vt:lpstr>AR CENA</vt:lpstr>
      <vt:lpstr>Wingdings</vt:lpstr>
      <vt:lpstr>Times New Roman</vt:lpstr>
      <vt:lpstr>Calibri Light</vt:lpstr>
      <vt:lpstr>Office Theme</vt:lpstr>
      <vt:lpstr>2_Office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Danville Church</cp:lastModifiedBy>
  <cp:revision>25</cp:revision>
  <cp:lastPrinted>2016-04-03T20:01:42Z</cp:lastPrinted>
  <dcterms:created xsi:type="dcterms:W3CDTF">2016-04-03T12:05:30Z</dcterms:created>
  <dcterms:modified xsi:type="dcterms:W3CDTF">2016-11-06T20:28:20Z</dcterms:modified>
</cp:coreProperties>
</file>