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1" r:id="rId3"/>
    <p:sldId id="292" r:id="rId4"/>
    <p:sldId id="258" r:id="rId5"/>
    <p:sldId id="256" r:id="rId6"/>
    <p:sldId id="290" r:id="rId7"/>
    <p:sldId id="261" r:id="rId8"/>
    <p:sldId id="265" r:id="rId9"/>
    <p:sldId id="267" r:id="rId10"/>
    <p:sldId id="268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135"/>
    <a:srgbClr val="140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E384-2729-4685-8C20-9BD378039A4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DF57F-E6F7-4A64-B61C-FFF9F13E2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4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8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/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2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3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8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4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D90A-24D0-41A4-859B-D61C4DE4D642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902B-AFF8-4FA4-ADC7-BF0EF062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9/4/2016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7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1 Thessalonians 2:13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  <a:p>
            <a:pPr algn="ctr" defTabSz="342892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 rot="16200000">
            <a:off x="3209801" y="-1527464"/>
            <a:ext cx="1047998" cy="7010400"/>
          </a:xfrm>
          <a:prstGeom prst="down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3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1562237"/>
            <a:ext cx="486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2000 YEARS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4264" y="1423737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8261" y="4171950"/>
            <a:ext cx="642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I Trust It?</a:t>
            </a:r>
            <a:endParaRPr lang="en-US" sz="44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63336"/>
            <a:ext cx="17526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2531733"/>
            <a:ext cx="1524000" cy="1558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" y="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we end up with?</a:t>
            </a:r>
            <a:endParaRPr lang="en-US" sz="60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183" y="1257300"/>
            <a:ext cx="8763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28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645821">
            <a:off x="148516" y="2539059"/>
            <a:ext cx="8639047" cy="5306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8108916">
            <a:off x="354979" y="2494367"/>
            <a:ext cx="8647057" cy="5301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183" y="-95250"/>
            <a:ext cx="8763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28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441" y="2647950"/>
            <a:ext cx="167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John’s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510" y="2647950"/>
            <a:ext cx="2867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Earliest Manuscripts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683" y="3714750"/>
            <a:ext cx="8381999" cy="128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531354" y="4100662"/>
            <a:ext cx="707208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7762860" y="4046408"/>
            <a:ext cx="815716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4568710"/>
            <a:ext cx="176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 100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7436" y="4552803"/>
            <a:ext cx="194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 350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3335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Greek Manuscripts</a:t>
            </a:r>
          </a:p>
          <a:p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Codex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Vaticanus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(AD 325-350)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Codex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Sinaiticus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(AD 350)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Codex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Alexandrinus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(AD 400’s)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Codex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Ephraemi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(AD 400’s)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Codex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Bezae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(AD 450)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Codex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Washingtonianus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(AD 450)</a:t>
            </a:r>
          </a:p>
        </p:txBody>
      </p:sp>
    </p:spTree>
    <p:extLst>
      <p:ext uri="{BB962C8B-B14F-4D97-AF65-F5344CB8AC3E}">
        <p14:creationId xmlns:p14="http://schemas.microsoft.com/office/powerpoint/2010/main" val="20365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046" y="2999865"/>
            <a:ext cx="320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VELLUM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Animal Skins</a:t>
            </a:r>
            <a:endParaRPr lang="en-US" sz="4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534" y="2999866"/>
            <a:ext cx="320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PAPYRUS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“Plant Paper”</a:t>
            </a:r>
            <a:endParaRPr lang="en-US" sz="4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7305"/>
            <a:ext cx="368786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9" y="237305"/>
            <a:ext cx="4409431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6309" y="440055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Ryland’s Papyrus (P52) (AD 125)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"/>
          <a:stretch/>
        </p:blipFill>
        <p:spPr bwMode="auto">
          <a:xfrm>
            <a:off x="1551709" y="133350"/>
            <a:ext cx="609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183" y="171451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Versions of Greek Manuscripts</a:t>
            </a:r>
          </a:p>
          <a:p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Syriac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Version (AD 150)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Old Latin Version (AD 150)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Muratorian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Fragment (AD 170)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Egyptian Coptic Version (AD 200’s)</a:t>
            </a:r>
          </a:p>
        </p:txBody>
      </p:sp>
    </p:spTree>
    <p:extLst>
      <p:ext uri="{BB962C8B-B14F-4D97-AF65-F5344CB8AC3E}">
        <p14:creationId xmlns:p14="http://schemas.microsoft.com/office/powerpoint/2010/main" val="30886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83" y="1257300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15,000+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3" y="4150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Existing Versions Available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4295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</a:rPr>
              <a:t>(John 12:48) </a:t>
            </a:r>
            <a:r>
              <a:rPr lang="en-US" sz="4000" dirty="0">
                <a:solidFill>
                  <a:schemeClr val="bg1"/>
                </a:solidFill>
              </a:rPr>
              <a:t>He who rejects Me, and does not receive My words, has that which judges him</a:t>
            </a:r>
            <a:r>
              <a:rPr lang="en-US" sz="4000" dirty="0" smtClean="0">
                <a:solidFill>
                  <a:schemeClr val="bg1"/>
                </a:solidFill>
              </a:rPr>
              <a:t>—</a:t>
            </a:r>
          </a:p>
          <a:p>
            <a:pPr algn="just"/>
            <a:r>
              <a:rPr lang="en-US" sz="4800" b="1" u="sng" dirty="0" smtClean="0">
                <a:solidFill>
                  <a:schemeClr val="bg1"/>
                </a:solidFill>
              </a:rPr>
              <a:t>THE WORD</a:t>
            </a:r>
            <a:r>
              <a:rPr lang="en-US" sz="4800" dirty="0" smtClean="0">
                <a:solidFill>
                  <a:schemeClr val="bg1"/>
                </a:solidFill>
              </a:rPr>
              <a:t> THAT I HAVE SPOKEN WILL JUDGE HIM IN THE LAST DAY.</a:t>
            </a:r>
            <a:endParaRPr lang="en-US" sz="4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" b="1821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800101"/>
            <a:ext cx="7886700" cy="302390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en-US" sz="3600" dirty="0">
                <a:solidFill>
                  <a:prstClr val="black"/>
                </a:solidFill>
              </a:rPr>
              <a:t>(1 </a:t>
            </a:r>
            <a:r>
              <a:rPr lang="en-US" sz="3600" dirty="0" smtClean="0">
                <a:solidFill>
                  <a:prstClr val="black"/>
                </a:solidFill>
              </a:rPr>
              <a:t>Thessalonians 2:13)</a:t>
            </a:r>
            <a:endParaRPr lang="en-US" sz="3600" baseline="30000" dirty="0">
              <a:solidFill>
                <a:prstClr val="black"/>
              </a:solidFill>
            </a:endParaRPr>
          </a:p>
          <a:p>
            <a:pPr defTabSz="342892"/>
            <a:endParaRPr lang="en-US" baseline="30000" dirty="0">
              <a:solidFill>
                <a:prstClr val="black"/>
              </a:solidFill>
            </a:endParaRPr>
          </a:p>
          <a:p>
            <a:pPr algn="just" defTabSz="342892"/>
            <a:r>
              <a:rPr lang="en-US" sz="2400" dirty="0">
                <a:solidFill>
                  <a:schemeClr val="bg1"/>
                </a:solidFill>
              </a:rPr>
              <a:t>For this reason we also thank God without ceasing, because when you received the word of God which you heard from us, you welcomed </a:t>
            </a:r>
            <a:r>
              <a:rPr lang="en-US" sz="2400" i="1" dirty="0">
                <a:solidFill>
                  <a:schemeClr val="bg1"/>
                </a:solidFill>
              </a:rPr>
              <a:t>it</a:t>
            </a:r>
            <a:r>
              <a:rPr lang="en-US" sz="2400" dirty="0">
                <a:solidFill>
                  <a:schemeClr val="bg1"/>
                </a:solidFill>
              </a:rPr>
              <a:t> not </a:t>
            </a:r>
            <a:r>
              <a:rPr lang="en-US" sz="2400" i="1" dirty="0">
                <a:solidFill>
                  <a:schemeClr val="bg1"/>
                </a:solidFill>
              </a:rPr>
              <a:t>as</a:t>
            </a:r>
            <a:r>
              <a:rPr lang="en-US" sz="2400" dirty="0">
                <a:solidFill>
                  <a:schemeClr val="bg1"/>
                </a:solidFill>
              </a:rPr>
              <a:t> the word of men, but as it is in truth, the word of God, which also effectively works in you who believe.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9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2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14550"/>
            <a:ext cx="2590799" cy="2649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3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I Trust It?</a:t>
            </a:r>
            <a:endParaRPr lang="en-US" sz="96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36195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the </a:t>
            </a:r>
            <a:r>
              <a:rPr lang="en-US" sz="72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Bible Claim About Itself?</a:t>
            </a:r>
            <a:endParaRPr lang="en-US" sz="72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99085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(Mt. 24:35; 1 Pet. 1:23-25)</a:t>
            </a:r>
            <a:endParaRPr lang="en-US" sz="36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6715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Eternal Word of God</a:t>
            </a:r>
            <a:endParaRPr lang="en-US" sz="60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36195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makes Scripture eternal?</a:t>
            </a:r>
            <a:endParaRPr lang="en-US" sz="80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99085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 Tim. 3:16; 2 Pet. 1:19-21; Mt. 4:3-11)</a:t>
            </a:r>
            <a:endParaRPr lang="en-US" sz="36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6715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Eternal Source</a:t>
            </a:r>
            <a:endParaRPr lang="en-US" sz="66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43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you notice Jesus quoted from the Septuagint?</a:t>
            </a:r>
            <a:endParaRPr lang="en-US" sz="60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3790950" y="2395727"/>
            <a:ext cx="1485900" cy="3276600"/>
          </a:xfrm>
          <a:prstGeom prst="down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4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05327"/>
            <a:ext cx="19812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36165"/>
            <a:ext cx="2438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87655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JESUS AUTHORIZED </a:t>
            </a:r>
            <a:r>
              <a:rPr lang="en-US" sz="66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  <a:endParaRPr lang="en-US" sz="66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261"/>
            <a:ext cx="2286000" cy="165697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6200000">
            <a:off x="3590801" y="-1243577"/>
            <a:ext cx="1047998" cy="7010400"/>
          </a:xfrm>
          <a:prstGeom prst="down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3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09" y="1284862"/>
            <a:ext cx="17526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0591" y="1847522"/>
            <a:ext cx="4869873" cy="75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1400 YEARS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34" y="27682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Translations?</a:t>
            </a:r>
            <a:endParaRPr lang="en-US" sz="66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rgbClr val="2511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6195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reflection blurRad="6350" stA="190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the Gospel Message Spread?</a:t>
            </a:r>
            <a:endParaRPr lang="en-US" sz="72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871847"/>
            <a:ext cx="9067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5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 of Mouth</a:t>
            </a:r>
            <a:r>
              <a:rPr lang="en-US" sz="225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—(Mk. 16:15; Acts 20:27; Col. 1:23) </a:t>
            </a:r>
          </a:p>
          <a:p>
            <a:pPr marL="457200" indent="-457200">
              <a:buAutoNum type="arabicPeriod"/>
            </a:pPr>
            <a:r>
              <a:rPr lang="en-US" sz="22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Word</a:t>
            </a:r>
            <a:r>
              <a:rPr lang="en-US" sz="22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—(1 Cor. 14:37; Jn</a:t>
            </a:r>
            <a:r>
              <a:rPr lang="en-US" sz="2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16:13; 2 Pet .1:3; </a:t>
            </a:r>
            <a:r>
              <a:rPr lang="en-US" sz="22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Thess. 2:13</a:t>
            </a:r>
            <a:r>
              <a:rPr lang="en-US" sz="22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2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Exchanged</a:t>
            </a:r>
            <a:r>
              <a:rPr lang="en-US" sz="22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—(Col. 4:16)</a:t>
            </a:r>
          </a:p>
          <a:p>
            <a:pPr marL="457200" indent="-457200">
              <a:buAutoNum type="arabicPeriod"/>
            </a:pPr>
            <a:r>
              <a:rPr lang="en-US" sz="225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Corruption Prevented</a:t>
            </a:r>
            <a:r>
              <a:rPr lang="en-US" sz="22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—(2 Pet. 3:15-17; Gal. 1:8f; Titus 1:11)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1"/>
              </a:solidFill>
              <a:effectLst>
                <a:reflection blurRad="6350" stA="190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356</Words>
  <Application>Microsoft Office PowerPoint</Application>
  <PresentationFormat>On-screen Show (16:9)</PresentationFormat>
  <Paragraphs>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</dc:creator>
  <cp:lastModifiedBy>Danville Church</cp:lastModifiedBy>
  <cp:revision>39</cp:revision>
  <dcterms:created xsi:type="dcterms:W3CDTF">2014-07-30T15:39:37Z</dcterms:created>
  <dcterms:modified xsi:type="dcterms:W3CDTF">2016-09-04T13:56:28Z</dcterms:modified>
</cp:coreProperties>
</file>