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5" r:id="rId5"/>
    <p:sldId id="259" r:id="rId6"/>
    <p:sldId id="260" r:id="rId7"/>
    <p:sldId id="261" r:id="rId8"/>
    <p:sldId id="262" r:id="rId9"/>
    <p:sldId id="263" r:id="rId10"/>
    <p:sldId id="264" r:id="rId11"/>
  </p:sldIdLst>
  <p:sldSz cx="12161838" cy="6858000"/>
  <p:notesSz cx="6858000" cy="9144000"/>
  <p:embeddedFontLst>
    <p:embeddedFont>
      <p:font typeface="Calibri" panose="020F0502020204030204" pitchFamily="34" charset="0"/>
      <p:regular r:id="rId12"/>
      <p:bold r:id="rId13"/>
      <p:italic r:id="rId14"/>
      <p:boldItalic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0C0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5" d="100"/>
          <a:sy n="65" d="100"/>
        </p:scale>
        <p:origin x="-702" y="-108"/>
      </p:cViewPr>
      <p:guideLst>
        <p:guide orient="horz" pos="2160"/>
        <p:guide pos="383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17CB3EB-1796-4261-96FC-63331D45A449}" type="datetimeFigureOut">
              <a:rPr lang="en-US" smtClean="0"/>
              <a:t>7/24/2016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7C0EA9-8522-4E3F-A0E3-2010BFF61DC4}" type="slidenum">
              <a:rPr lang="en-US" smtClean="0"/>
              <a:t>‹#›</a:t>
            </a:fld>
            <a:endParaRPr lang="en-US"/>
          </a:p>
        </p:txBody>
      </p:sp>
    </p:spTree>
    <p:extLst>
      <p:ext uri="{BB962C8B-B14F-4D97-AF65-F5344CB8AC3E}">
        <p14:creationId xmlns:p14="http://schemas.microsoft.com/office/powerpoint/2010/main" val="3425892078"/>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7CB3EB-1796-4261-96FC-63331D45A449}" type="datetimeFigureOut">
              <a:rPr lang="en-US" smtClean="0"/>
              <a:t>7/24/2016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7C0EA9-8522-4E3F-A0E3-2010BFF61DC4}" type="slidenum">
              <a:rPr lang="en-US" smtClean="0"/>
              <a:t>‹#›</a:t>
            </a:fld>
            <a:endParaRPr lang="en-US"/>
          </a:p>
        </p:txBody>
      </p:sp>
    </p:spTree>
    <p:extLst>
      <p:ext uri="{BB962C8B-B14F-4D97-AF65-F5344CB8AC3E}">
        <p14:creationId xmlns:p14="http://schemas.microsoft.com/office/powerpoint/2010/main" val="1080962573"/>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7332" y="274639"/>
            <a:ext cx="273641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8092" y="274639"/>
            <a:ext cx="800654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7CB3EB-1796-4261-96FC-63331D45A449}" type="datetimeFigureOut">
              <a:rPr lang="en-US" smtClean="0"/>
              <a:t>7/24/2016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7C0EA9-8522-4E3F-A0E3-2010BFF61DC4}" type="slidenum">
              <a:rPr lang="en-US" smtClean="0"/>
              <a:t>‹#›</a:t>
            </a:fld>
            <a:endParaRPr lang="en-US"/>
          </a:p>
        </p:txBody>
      </p:sp>
    </p:spTree>
    <p:extLst>
      <p:ext uri="{BB962C8B-B14F-4D97-AF65-F5344CB8AC3E}">
        <p14:creationId xmlns:p14="http://schemas.microsoft.com/office/powerpoint/2010/main" val="1188401154"/>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7CB3EB-1796-4261-96FC-63331D45A449}" type="datetimeFigureOut">
              <a:rPr lang="en-US" smtClean="0"/>
              <a:t>7/24/2016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7C0EA9-8522-4E3F-A0E3-2010BFF61DC4}" type="slidenum">
              <a:rPr lang="en-US" smtClean="0"/>
              <a:t>‹#›</a:t>
            </a:fld>
            <a:endParaRPr lang="en-US"/>
          </a:p>
        </p:txBody>
      </p:sp>
    </p:spTree>
    <p:extLst>
      <p:ext uri="{BB962C8B-B14F-4D97-AF65-F5344CB8AC3E}">
        <p14:creationId xmlns:p14="http://schemas.microsoft.com/office/powerpoint/2010/main" val="2772788752"/>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7CB3EB-1796-4261-96FC-63331D45A449}" type="datetimeFigureOut">
              <a:rPr lang="en-US" smtClean="0"/>
              <a:t>7/24/2016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7C0EA9-8522-4E3F-A0E3-2010BFF61DC4}" type="slidenum">
              <a:rPr lang="en-US" smtClean="0"/>
              <a:t>‹#›</a:t>
            </a:fld>
            <a:endParaRPr lang="en-US"/>
          </a:p>
        </p:txBody>
      </p:sp>
    </p:spTree>
    <p:extLst>
      <p:ext uri="{BB962C8B-B14F-4D97-AF65-F5344CB8AC3E}">
        <p14:creationId xmlns:p14="http://schemas.microsoft.com/office/powerpoint/2010/main" val="2865954470"/>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8092" y="1600201"/>
            <a:ext cx="5371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82268" y="1600201"/>
            <a:ext cx="5371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17CB3EB-1796-4261-96FC-63331D45A449}" type="datetimeFigureOut">
              <a:rPr lang="en-US" smtClean="0"/>
              <a:t>7/24/2016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7C0EA9-8522-4E3F-A0E3-2010BFF61DC4}" type="slidenum">
              <a:rPr lang="en-US" smtClean="0"/>
              <a:t>‹#›</a:t>
            </a:fld>
            <a:endParaRPr lang="en-US"/>
          </a:p>
        </p:txBody>
      </p:sp>
    </p:spTree>
    <p:extLst>
      <p:ext uri="{BB962C8B-B14F-4D97-AF65-F5344CB8AC3E}">
        <p14:creationId xmlns:p14="http://schemas.microsoft.com/office/powerpoint/2010/main" val="116643538"/>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7CB3EB-1796-4261-96FC-63331D45A449}" type="datetimeFigureOut">
              <a:rPr lang="en-US" smtClean="0"/>
              <a:t>7/24/2016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7C0EA9-8522-4E3F-A0E3-2010BFF61DC4}" type="slidenum">
              <a:rPr lang="en-US" smtClean="0"/>
              <a:t>‹#›</a:t>
            </a:fld>
            <a:endParaRPr lang="en-US"/>
          </a:p>
        </p:txBody>
      </p:sp>
    </p:spTree>
    <p:extLst>
      <p:ext uri="{BB962C8B-B14F-4D97-AF65-F5344CB8AC3E}">
        <p14:creationId xmlns:p14="http://schemas.microsoft.com/office/powerpoint/2010/main" val="2829802773"/>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7CB3EB-1796-4261-96FC-63331D45A449}" type="datetimeFigureOut">
              <a:rPr lang="en-US" smtClean="0"/>
              <a:t>7/24/2016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7C0EA9-8522-4E3F-A0E3-2010BFF61DC4}" type="slidenum">
              <a:rPr lang="en-US" smtClean="0"/>
              <a:t>‹#›</a:t>
            </a:fld>
            <a:endParaRPr lang="en-US"/>
          </a:p>
        </p:txBody>
      </p:sp>
    </p:spTree>
    <p:extLst>
      <p:ext uri="{BB962C8B-B14F-4D97-AF65-F5344CB8AC3E}">
        <p14:creationId xmlns:p14="http://schemas.microsoft.com/office/powerpoint/2010/main" val="2944853586"/>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7CB3EB-1796-4261-96FC-63331D45A449}" type="datetimeFigureOut">
              <a:rPr lang="en-US" smtClean="0"/>
              <a:t>7/24/2016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7C0EA9-8522-4E3F-A0E3-2010BFF61DC4}" type="slidenum">
              <a:rPr lang="en-US" smtClean="0"/>
              <a:t>‹#›</a:t>
            </a:fld>
            <a:endParaRPr lang="en-US"/>
          </a:p>
        </p:txBody>
      </p:sp>
    </p:spTree>
    <p:extLst>
      <p:ext uri="{BB962C8B-B14F-4D97-AF65-F5344CB8AC3E}">
        <p14:creationId xmlns:p14="http://schemas.microsoft.com/office/powerpoint/2010/main" val="3478638185"/>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7CB3EB-1796-4261-96FC-63331D45A449}" type="datetimeFigureOut">
              <a:rPr lang="en-US" smtClean="0"/>
              <a:t>7/24/2016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7C0EA9-8522-4E3F-A0E3-2010BFF61DC4}" type="slidenum">
              <a:rPr lang="en-US" smtClean="0"/>
              <a:t>‹#›</a:t>
            </a:fld>
            <a:endParaRPr lang="en-US"/>
          </a:p>
        </p:txBody>
      </p:sp>
    </p:spTree>
    <p:extLst>
      <p:ext uri="{BB962C8B-B14F-4D97-AF65-F5344CB8AC3E}">
        <p14:creationId xmlns:p14="http://schemas.microsoft.com/office/powerpoint/2010/main" val="344204903"/>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7CB3EB-1796-4261-96FC-63331D45A449}" type="datetimeFigureOut">
              <a:rPr lang="en-US" smtClean="0"/>
              <a:t>7/24/2016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7C0EA9-8522-4E3F-A0E3-2010BFF61DC4}" type="slidenum">
              <a:rPr lang="en-US" smtClean="0"/>
              <a:t>‹#›</a:t>
            </a:fld>
            <a:endParaRPr lang="en-US"/>
          </a:p>
        </p:txBody>
      </p:sp>
    </p:spTree>
    <p:extLst>
      <p:ext uri="{BB962C8B-B14F-4D97-AF65-F5344CB8AC3E}">
        <p14:creationId xmlns:p14="http://schemas.microsoft.com/office/powerpoint/2010/main" val="568727567"/>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7CB3EB-1796-4261-96FC-63331D45A449}" type="datetimeFigureOut">
              <a:rPr lang="en-US" smtClean="0"/>
              <a:t>7/24/2016</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7C0EA9-8522-4E3F-A0E3-2010BFF61DC4}" type="slidenum">
              <a:rPr lang="en-US" smtClean="0"/>
              <a:t>‹#›</a:t>
            </a:fld>
            <a:endParaRPr lang="en-US"/>
          </a:p>
        </p:txBody>
      </p:sp>
    </p:spTree>
    <p:extLst>
      <p:ext uri="{BB962C8B-B14F-4D97-AF65-F5344CB8AC3E}">
        <p14:creationId xmlns:p14="http://schemas.microsoft.com/office/powerpoint/2010/main" val="25235664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TextBox 17"/>
          <p:cNvSpPr txBox="1"/>
          <p:nvPr/>
        </p:nvSpPr>
        <p:spPr>
          <a:xfrm>
            <a:off x="5395119" y="685800"/>
            <a:ext cx="6172200" cy="584775"/>
          </a:xfrm>
          <a:prstGeom prst="rect">
            <a:avLst/>
          </a:prstGeom>
          <a:noFill/>
        </p:spPr>
        <p:txBody>
          <a:bodyPr wrap="square" rtlCol="0">
            <a:spAutoFit/>
          </a:bodyPr>
          <a:lstStyle/>
          <a:p>
            <a:pPr algn="r"/>
            <a:r>
              <a:rPr lang="en-US" sz="3200" b="1" dirty="0" smtClean="0">
                <a:solidFill>
                  <a:schemeClr val="bg1"/>
                </a:solidFill>
              </a:rPr>
              <a:t>Today’s Reading: GENESIS 1:26-31</a:t>
            </a:r>
            <a:endParaRPr lang="en-US" sz="3200" b="1" dirty="0">
              <a:solidFill>
                <a:schemeClr val="bg1"/>
              </a:solidFill>
            </a:endParaRPr>
          </a:p>
        </p:txBody>
      </p:sp>
    </p:spTree>
    <p:extLst>
      <p:ext uri="{BB962C8B-B14F-4D97-AF65-F5344CB8AC3E}">
        <p14:creationId xmlns:p14="http://schemas.microsoft.com/office/powerpoint/2010/main" val="3553000473"/>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1422045"/>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5328" y="918656"/>
            <a:ext cx="11506200" cy="5863144"/>
          </a:xfrm>
          <a:prstGeom prst="rect">
            <a:avLst/>
          </a:prstGeom>
          <a:noFill/>
        </p:spPr>
        <p:txBody>
          <a:bodyPr wrap="square" rtlCol="0">
            <a:spAutoFit/>
          </a:bodyPr>
          <a:lstStyle/>
          <a:p>
            <a:r>
              <a:rPr lang="en-US" sz="2500" b="1" i="1" baseline="3000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26</a:t>
            </a:r>
            <a:r>
              <a:rPr lang="en-US" sz="2500" b="1" baseline="30000" dirty="0" smtClean="0">
                <a:latin typeface="Arial" panose="020B0604020202020204" pitchFamily="34" charset="0"/>
                <a:cs typeface="Arial" panose="020B0604020202020204" pitchFamily="34" charset="0"/>
              </a:rPr>
              <a:t> </a:t>
            </a:r>
            <a:r>
              <a:rPr lang="en-US" sz="2500" b="1" dirty="0" smtClean="0">
                <a:latin typeface="Arial" panose="020B0604020202020204" pitchFamily="34" charset="0"/>
                <a:cs typeface="Arial" panose="020B0604020202020204" pitchFamily="34" charset="0"/>
              </a:rPr>
              <a:t>Then God said, let Us make man in Our image, according to Our likeness; let them have dominion over the fish of the sea, over the birds of the air, and over the cattle, over all the earth and over every creeping thing that creeps on the earth. </a:t>
            </a:r>
            <a:r>
              <a:rPr lang="en-US" sz="2500" b="1" i="1" baseline="3000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27</a:t>
            </a:r>
            <a:r>
              <a:rPr lang="en-US" sz="2500" b="1" baseline="30000" dirty="0" smtClean="0">
                <a:latin typeface="Arial" panose="020B0604020202020204" pitchFamily="34" charset="0"/>
                <a:cs typeface="Arial" panose="020B0604020202020204" pitchFamily="34" charset="0"/>
              </a:rPr>
              <a:t> </a:t>
            </a:r>
            <a:r>
              <a:rPr lang="en-US" sz="2500" b="1" dirty="0" smtClean="0">
                <a:latin typeface="Arial" panose="020B0604020202020204" pitchFamily="34" charset="0"/>
                <a:cs typeface="Arial" panose="020B0604020202020204" pitchFamily="34" charset="0"/>
              </a:rPr>
              <a:t>So God created man in His own image; in the image of God He created him; male and female He created them. </a:t>
            </a:r>
            <a:r>
              <a:rPr lang="en-US" sz="2500" b="1" i="1" baseline="3000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28 </a:t>
            </a:r>
            <a:r>
              <a:rPr lang="en-US" sz="2500" b="1" dirty="0" smtClean="0">
                <a:latin typeface="Arial" panose="020B0604020202020204" pitchFamily="34" charset="0"/>
                <a:cs typeface="Arial" panose="020B0604020202020204" pitchFamily="34" charset="0"/>
              </a:rPr>
              <a:t>Then God blessed them, and God said to them, be fruitful and multiply; fill the earth and subdue it; have dominion over the fish of the sea, over the birds of the air, and over every living thing that moves on the earth. </a:t>
            </a:r>
            <a:r>
              <a:rPr lang="en-US" sz="2500" b="1" i="1" baseline="3000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29 </a:t>
            </a:r>
            <a:r>
              <a:rPr lang="en-US" sz="2500" b="1" dirty="0" smtClean="0">
                <a:latin typeface="Arial" panose="020B0604020202020204" pitchFamily="34" charset="0"/>
                <a:cs typeface="Arial" panose="020B0604020202020204" pitchFamily="34" charset="0"/>
              </a:rPr>
              <a:t>And God said, see, I have given you every herb that yields seed which is on the face of all the earth, and every tree whose fruit yields seed; to you it shall be for food. </a:t>
            </a:r>
            <a:r>
              <a:rPr lang="en-US" sz="2500" b="1" i="1" baseline="3000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30 </a:t>
            </a:r>
            <a:r>
              <a:rPr lang="en-US" sz="2500" b="1" dirty="0" smtClean="0">
                <a:latin typeface="Arial" panose="020B0604020202020204" pitchFamily="34" charset="0"/>
                <a:cs typeface="Arial" panose="020B0604020202020204" pitchFamily="34" charset="0"/>
              </a:rPr>
              <a:t>Also, to every beast of the earth, to every bird of the air, and to everything that creeps on the earth, in which there is life, I have given every green herb for food; and it was so. </a:t>
            </a:r>
            <a:r>
              <a:rPr lang="en-US" sz="2500" b="1" i="1" baseline="3000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31</a:t>
            </a:r>
            <a:r>
              <a:rPr lang="en-US" sz="2500" b="1" baseline="30000" dirty="0" smtClean="0">
                <a:latin typeface="Arial" panose="020B0604020202020204" pitchFamily="34" charset="0"/>
                <a:cs typeface="Arial" panose="020B0604020202020204" pitchFamily="34" charset="0"/>
              </a:rPr>
              <a:t> </a:t>
            </a:r>
            <a:r>
              <a:rPr lang="en-US" sz="2500" b="1" dirty="0" smtClean="0">
                <a:latin typeface="Arial" panose="020B0604020202020204" pitchFamily="34" charset="0"/>
                <a:cs typeface="Arial" panose="020B0604020202020204" pitchFamily="34" charset="0"/>
              </a:rPr>
              <a:t>Then God saw everything that He had made, and indeed it was very good. So the evening and the morning were the sixth day.</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3956" b="38022"/>
          <a:stretch/>
        </p:blipFill>
        <p:spPr>
          <a:xfrm>
            <a:off x="2406128" y="76200"/>
            <a:ext cx="7351169" cy="727460"/>
          </a:xfrm>
          <a:prstGeom prst="rect">
            <a:avLst/>
          </a:prstGeom>
        </p:spPr>
      </p:pic>
    </p:spTree>
    <p:extLst>
      <p:ext uri="{BB962C8B-B14F-4D97-AF65-F5344CB8AC3E}">
        <p14:creationId xmlns:p14="http://schemas.microsoft.com/office/powerpoint/2010/main" val="215233770"/>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2529758"/>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Rectangle 2"/>
          <p:cNvSpPr/>
          <p:nvPr/>
        </p:nvSpPr>
        <p:spPr>
          <a:xfrm>
            <a:off x="137319" y="8930"/>
            <a:ext cx="973850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300" dirty="0" smtClean="0">
                <a:ln w="11430">
                  <a:solidFill>
                    <a:srgbClr val="C00000"/>
                  </a:solidFill>
                </a:ln>
                <a:solidFill>
                  <a:schemeClr val="bg1">
                    <a:lumMod val="85000"/>
                  </a:schemeClr>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Counting God’s Blessings</a:t>
            </a:r>
            <a:endParaRPr lang="en-US" sz="5400" b="1" cap="none" spc="300" dirty="0">
              <a:ln w="11430">
                <a:solidFill>
                  <a:srgbClr val="C00000"/>
                </a:solidFill>
              </a:ln>
              <a:solidFill>
                <a:schemeClr val="bg1">
                  <a:lumMod val="85000"/>
                </a:schemeClr>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sp>
        <p:nvSpPr>
          <p:cNvPr id="10" name="TextBox 9"/>
          <p:cNvSpPr txBox="1"/>
          <p:nvPr/>
        </p:nvSpPr>
        <p:spPr>
          <a:xfrm>
            <a:off x="6227382" y="2362200"/>
            <a:ext cx="5486400" cy="3554819"/>
          </a:xfrm>
          <a:prstGeom prst="rect">
            <a:avLst/>
          </a:prstGeom>
          <a:noFill/>
        </p:spPr>
        <p:txBody>
          <a:bodyPr wrap="square" rtlCol="0">
            <a:spAutoFit/>
          </a:bodyPr>
          <a:lstStyle/>
          <a:p>
            <a:pPr>
              <a:lnSpc>
                <a:spcPct val="150000"/>
              </a:lnSpc>
            </a:pPr>
            <a:r>
              <a:rPr lang="en-US" sz="3000" b="1" dirty="0" smtClean="0">
                <a:ln>
                  <a:solidFill>
                    <a:schemeClr val="tx1"/>
                  </a:solidFill>
                </a:ln>
                <a:solidFill>
                  <a:srgbClr val="FFFF00"/>
                </a:solidFill>
                <a:effectLst>
                  <a:glow rad="38100">
                    <a:schemeClr val="tx1"/>
                  </a:glow>
                </a:effectLst>
              </a:rPr>
              <a:t>A Parent develops Alzheimer's</a:t>
            </a:r>
          </a:p>
          <a:p>
            <a:pPr>
              <a:lnSpc>
                <a:spcPct val="150000"/>
              </a:lnSpc>
            </a:pPr>
            <a:r>
              <a:rPr lang="en-US" sz="3000" b="1" dirty="0" smtClean="0">
                <a:ln>
                  <a:solidFill>
                    <a:schemeClr val="tx1"/>
                  </a:solidFill>
                </a:ln>
                <a:solidFill>
                  <a:srgbClr val="FFFF00"/>
                </a:solidFill>
                <a:effectLst>
                  <a:glow rad="38100">
                    <a:schemeClr val="tx1"/>
                  </a:glow>
                </a:effectLst>
              </a:rPr>
              <a:t>The Death of a Spouse</a:t>
            </a:r>
          </a:p>
          <a:p>
            <a:pPr>
              <a:lnSpc>
                <a:spcPct val="150000"/>
              </a:lnSpc>
            </a:pPr>
            <a:r>
              <a:rPr lang="en-US" sz="3000" b="1" dirty="0" smtClean="0">
                <a:ln>
                  <a:solidFill>
                    <a:schemeClr val="tx1"/>
                  </a:solidFill>
                </a:ln>
                <a:solidFill>
                  <a:srgbClr val="FFFF00"/>
                </a:solidFill>
                <a:effectLst>
                  <a:glow rad="38100">
                    <a:schemeClr val="tx1"/>
                  </a:glow>
                </a:effectLst>
              </a:rPr>
              <a:t>A Child Drowns while at the Lake</a:t>
            </a:r>
          </a:p>
          <a:p>
            <a:pPr>
              <a:lnSpc>
                <a:spcPct val="150000"/>
              </a:lnSpc>
            </a:pPr>
            <a:r>
              <a:rPr lang="en-US" sz="3000" b="1" dirty="0" smtClean="0">
                <a:ln>
                  <a:solidFill>
                    <a:schemeClr val="tx1"/>
                  </a:solidFill>
                </a:ln>
                <a:solidFill>
                  <a:srgbClr val="FFFF00"/>
                </a:solidFill>
                <a:effectLst>
                  <a:glow rad="38100">
                    <a:schemeClr val="tx1"/>
                  </a:glow>
                </a:effectLst>
              </a:rPr>
              <a:t>A Daughter is viciously Raped</a:t>
            </a:r>
          </a:p>
          <a:p>
            <a:pPr>
              <a:lnSpc>
                <a:spcPct val="150000"/>
              </a:lnSpc>
            </a:pPr>
            <a:r>
              <a:rPr lang="en-US" sz="3000" b="1" dirty="0" smtClean="0">
                <a:ln>
                  <a:solidFill>
                    <a:schemeClr val="tx1"/>
                  </a:solidFill>
                </a:ln>
                <a:solidFill>
                  <a:srgbClr val="FFFF00"/>
                </a:solidFill>
                <a:effectLst>
                  <a:glow rad="38100">
                    <a:schemeClr val="tx1"/>
                  </a:glow>
                </a:effectLst>
              </a:rPr>
              <a:t>Son confesses he’s homosexual </a:t>
            </a:r>
            <a:endParaRPr lang="en-US" sz="3000" b="1" dirty="0">
              <a:ln>
                <a:solidFill>
                  <a:schemeClr val="tx1"/>
                </a:solidFill>
              </a:ln>
              <a:solidFill>
                <a:srgbClr val="FFFF00"/>
              </a:solidFill>
              <a:effectLst>
                <a:glow rad="38100">
                  <a:schemeClr val="tx1"/>
                </a:glow>
              </a:effectLst>
            </a:endParaRPr>
          </a:p>
        </p:txBody>
      </p:sp>
      <p:pic>
        <p:nvPicPr>
          <p:cNvPr id="11" name="Picture 10"/>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46919" y="1741767"/>
            <a:ext cx="4622800" cy="4178300"/>
          </a:xfrm>
          <a:prstGeom prst="ellipse">
            <a:avLst/>
          </a:prstGeom>
          <a:ln>
            <a:noFill/>
          </a:ln>
          <a:effectLst>
            <a:softEdge rad="112500"/>
          </a:effectLst>
        </p:spPr>
      </p:pic>
    </p:spTree>
    <p:extLst>
      <p:ext uri="{BB962C8B-B14F-4D97-AF65-F5344CB8AC3E}">
        <p14:creationId xmlns:p14="http://schemas.microsoft.com/office/powerpoint/2010/main" val="91260791"/>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animEffect transition="in" filter="fade">
                                      <p:cBhvr>
                                        <p:cTn id="7" dur="2000"/>
                                        <p:tgtEl>
                                          <p:spTgt spid="10">
                                            <p:txEl>
                                              <p:pRg st="4" end="4"/>
                                            </p:txEl>
                                          </p:spTgt>
                                        </p:tgtEl>
                                      </p:cBhvr>
                                    </p:animEffect>
                                    <p:anim calcmode="lin" valueType="num">
                                      <p:cBhvr>
                                        <p:cTn id="8" dur="2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9" dur="2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xEl>
                                              <p:pRg st="3" end="3"/>
                                            </p:txEl>
                                          </p:spTgt>
                                        </p:tgtEl>
                                        <p:attrNameLst>
                                          <p:attrName>style.visibility</p:attrName>
                                        </p:attrNameLst>
                                      </p:cBhvr>
                                      <p:to>
                                        <p:strVal val="visible"/>
                                      </p:to>
                                    </p:set>
                                    <p:animEffect transition="in" filter="fade">
                                      <p:cBhvr>
                                        <p:cTn id="14" dur="2000"/>
                                        <p:tgtEl>
                                          <p:spTgt spid="10">
                                            <p:txEl>
                                              <p:pRg st="3" end="3"/>
                                            </p:txEl>
                                          </p:spTgt>
                                        </p:tgtEl>
                                      </p:cBhvr>
                                    </p:animEffect>
                                    <p:anim calcmode="lin" valueType="num">
                                      <p:cBhvr>
                                        <p:cTn id="15" dur="2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16" dur="2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2000"/>
                                        <p:tgtEl>
                                          <p:spTgt spid="10">
                                            <p:txEl>
                                              <p:pRg st="2" end="2"/>
                                            </p:txEl>
                                          </p:spTgt>
                                        </p:tgtEl>
                                      </p:cBhvr>
                                    </p:animEffect>
                                    <p:anim calcmode="lin" valueType="num">
                                      <p:cBhvr>
                                        <p:cTn id="22" dur="2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3" dur="2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fade">
                                      <p:cBhvr>
                                        <p:cTn id="28" dur="2000"/>
                                        <p:tgtEl>
                                          <p:spTgt spid="10">
                                            <p:txEl>
                                              <p:pRg st="1" end="1"/>
                                            </p:txEl>
                                          </p:spTgt>
                                        </p:tgtEl>
                                      </p:cBhvr>
                                    </p:animEffect>
                                    <p:anim calcmode="lin" valueType="num">
                                      <p:cBhvr>
                                        <p:cTn id="29" dur="2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30" dur="2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fade">
                                      <p:cBhvr>
                                        <p:cTn id="35" dur="2000"/>
                                        <p:tgtEl>
                                          <p:spTgt spid="10">
                                            <p:txEl>
                                              <p:pRg st="0" end="0"/>
                                            </p:txEl>
                                          </p:spTgt>
                                        </p:tgtEl>
                                      </p:cBhvr>
                                    </p:animEffect>
                                    <p:anim calcmode="lin" valueType="num">
                                      <p:cBhvr>
                                        <p:cTn id="36" dur="2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7" dur="2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53" presetClass="entr" presetSubtype="16"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7000" fill="hold"/>
                                        <p:tgtEl>
                                          <p:spTgt spid="11"/>
                                        </p:tgtEl>
                                        <p:attrNameLst>
                                          <p:attrName>ppt_w</p:attrName>
                                        </p:attrNameLst>
                                      </p:cBhvr>
                                      <p:tavLst>
                                        <p:tav tm="0">
                                          <p:val>
                                            <p:fltVal val="0"/>
                                          </p:val>
                                        </p:tav>
                                        <p:tav tm="100000">
                                          <p:val>
                                            <p:strVal val="#ppt_w"/>
                                          </p:val>
                                        </p:tav>
                                      </p:tavLst>
                                    </p:anim>
                                    <p:anim calcmode="lin" valueType="num">
                                      <p:cBhvr>
                                        <p:cTn id="42" dur="7000" fill="hold"/>
                                        <p:tgtEl>
                                          <p:spTgt spid="11"/>
                                        </p:tgtEl>
                                        <p:attrNameLst>
                                          <p:attrName>ppt_h</p:attrName>
                                        </p:attrNameLst>
                                      </p:cBhvr>
                                      <p:tavLst>
                                        <p:tav tm="0">
                                          <p:val>
                                            <p:fltVal val="0"/>
                                          </p:val>
                                        </p:tav>
                                        <p:tav tm="100000">
                                          <p:val>
                                            <p:strVal val="#ppt_h"/>
                                          </p:val>
                                        </p:tav>
                                      </p:tavLst>
                                    </p:anim>
                                    <p:animEffect transition="in" filter="fade">
                                      <p:cBhvr>
                                        <p:cTn id="43" dur="7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bldLvl="5" rev="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220" b="20000"/>
          <a:stretch/>
        </p:blipFill>
        <p:spPr>
          <a:xfrm>
            <a:off x="142868" y="76200"/>
            <a:ext cx="11856226" cy="998250"/>
          </a:xfrm>
          <a:prstGeom prst="rect">
            <a:avLst/>
          </a:prstGeom>
        </p:spPr>
      </p:pic>
    </p:spTree>
    <p:extLst>
      <p:ext uri="{BB962C8B-B14F-4D97-AF65-F5344CB8AC3E}">
        <p14:creationId xmlns:p14="http://schemas.microsoft.com/office/powerpoint/2010/main" val="2964205154"/>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007004"/>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9288139"/>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634313"/>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621415"/>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286</TotalTime>
  <Words>34</Words>
  <Application>Microsoft Office PowerPoint</Application>
  <PresentationFormat>Custom</PresentationFormat>
  <Paragraphs>8</Paragraphs>
  <Slides>10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JRBRONGER</dc:creator>
  <cp:lastModifiedBy>Danville Church</cp:lastModifiedBy>
  <cp:revision>16</cp:revision>
  <dcterms:created xsi:type="dcterms:W3CDTF">2016-07-12T12:55:58Z</dcterms:created>
  <dcterms:modified xsi:type="dcterms:W3CDTF">2016-07-24T12:51:10Z</dcterms:modified>
</cp:coreProperties>
</file>