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61838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lonna MT" panose="04020805060202030203" pitchFamily="82" charset="0"/>
      <p:regular r:id="rId16"/>
    </p:embeddedFont>
    <p:embeddedFont>
      <p:font typeface="Algerian" panose="04020705040A02060702" pitchFamily="8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FF"/>
    <a:srgbClr val="CAB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84" y="-10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9EBF-30FA-416E-B524-A35A6F8DF124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A360-E825-44A9-818F-8BB05CB9E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9EBF-30FA-416E-B524-A35A6F8DF124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A360-E825-44A9-818F-8BB05CB9E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8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9EBF-30FA-416E-B524-A35A6F8DF124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A360-E825-44A9-818F-8BB05CB9E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7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9EBF-30FA-416E-B524-A35A6F8DF124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A360-E825-44A9-818F-8BB05CB9E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5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9EBF-30FA-416E-B524-A35A6F8DF124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A360-E825-44A9-818F-8BB05CB9E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2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9EBF-30FA-416E-B524-A35A6F8DF124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A360-E825-44A9-818F-8BB05CB9E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9EBF-30FA-416E-B524-A35A6F8DF124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A360-E825-44A9-818F-8BB05CB9E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0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9EBF-30FA-416E-B524-A35A6F8DF124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A360-E825-44A9-818F-8BB05CB9E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6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9EBF-30FA-416E-B524-A35A6F8DF124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A360-E825-44A9-818F-8BB05CB9E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5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9EBF-30FA-416E-B524-A35A6F8DF124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A360-E825-44A9-818F-8BB05CB9E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9EBF-30FA-416E-B524-A35A6F8DF124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A360-E825-44A9-818F-8BB05CB9E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6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39EBF-30FA-416E-B524-A35A6F8DF124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DA360-E825-44A9-818F-8BB05CB9E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2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252119" y="685800"/>
            <a:ext cx="73152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Reading: EPHESIANS 3:14-21</a:t>
            </a:r>
            <a:endParaRPr lang="en-US" sz="3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4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58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85" y="890679"/>
            <a:ext cx="11658600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this reason I bow my knees to the Father of our Lord Jesus Christ, </a:t>
            </a:r>
            <a:r>
              <a:rPr lang="en-US" sz="2900" b="1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15 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from whom the whole family in heaven and earth is named, </a:t>
            </a:r>
            <a:r>
              <a:rPr lang="en-US" sz="2900" b="1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9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that He would grant you, according to the riches of His glory, to be strengthened with might through His Spirit in the inner man, </a:t>
            </a:r>
            <a:r>
              <a:rPr lang="en-US" sz="2900" b="1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29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that Christ may dwell in your hearts through faith; that you, being rooted and grounded in love, </a:t>
            </a:r>
            <a:r>
              <a:rPr lang="en-US" sz="2900" b="1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29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 be able to comprehend with all the saints what is the width and length and depth and height— </a:t>
            </a:r>
            <a:r>
              <a:rPr lang="en-US" sz="2900" b="1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29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know the love of Christ which passes knowledge; that you may be filled with all the fullness of God. </a:t>
            </a:r>
            <a:r>
              <a:rPr lang="en-US" sz="2900" b="1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9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Now to Him who is able to do exceedingly abundantly above all that we ask or think, according to the power that works in us, </a:t>
            </a:r>
            <a:r>
              <a:rPr lang="en-US" sz="2900" b="1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9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Him be glory in the church by Christ Jesus to all generations, forever and ever. Amen.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68145" y="-1"/>
            <a:ext cx="66271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anose="04020805060202030203" pitchFamily="82" charset="0"/>
              </a:rPr>
              <a:t>Ephesians 3:14-21</a:t>
            </a:r>
            <a:endParaRPr lang="en-US" sz="6000" b="1" cap="none" spc="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anose="0402080506020203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74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4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82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1371" y="1143000"/>
            <a:ext cx="58603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Him we have redemption through His blood, the forgiveness of sins, according to the </a:t>
            </a:r>
            <a:r>
              <a:rPr lang="en-US" b="1" u="sng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riches of His grace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(Eph 1:7).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eyes of your understanding being enlightened; that you may know what is the hope of His calling, what are the </a:t>
            </a:r>
            <a:r>
              <a:rPr lang="en-US" b="1" u="sng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riches of the glory of His inheritance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saints, (Eph 1:18).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in the ages to come He might show the exceeding </a:t>
            </a:r>
            <a:r>
              <a:rPr lang="en-US" b="1" u="sng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riches of His grace in His kindness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toward us in Christ Jesus (Eph 2:7).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me, who am less than the least of all the saints, this grace was given, that I should preach among the Gentiles the </a:t>
            </a:r>
            <a:r>
              <a:rPr lang="en-US" b="1" u="sng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unsearchable riches of Christ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(Eph 3:8).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He would grant you, according to the </a:t>
            </a:r>
            <a:r>
              <a:rPr lang="en-US" b="1" u="sng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riches of His glory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. . (Eph 3:16).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21403686">
            <a:off x="6503659" y="1925354"/>
            <a:ext cx="24897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600" dirty="0" smtClean="0">
                <a:ln w="1905"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Ephesians</a:t>
            </a:r>
            <a:endParaRPr lang="en-US" sz="2400" b="1" cap="none" spc="600" dirty="0">
              <a:ln w="1905">
                <a:solidFill>
                  <a:schemeClr val="bg2">
                    <a:lumMod val="25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17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57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9919" y="185934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Behold, I stand at the door and knock. If anyone hears My voice and opens the door, </a:t>
            </a:r>
            <a:r>
              <a:rPr lang="en-US" sz="2400" b="1" u="sng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come in to him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dine with him, and he with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(Rev 3:20).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5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31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194</Words>
  <Application>Microsoft Office PowerPoint</Application>
  <PresentationFormat>Custom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Colonna MT</vt:lpstr>
      <vt:lpstr>Algerian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JRBRONGER</cp:lastModifiedBy>
  <cp:revision>10</cp:revision>
  <dcterms:created xsi:type="dcterms:W3CDTF">2016-06-29T13:19:41Z</dcterms:created>
  <dcterms:modified xsi:type="dcterms:W3CDTF">2016-06-30T14:21:18Z</dcterms:modified>
</cp:coreProperties>
</file>