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9" r:id="rId3"/>
    <p:sldId id="258" r:id="rId4"/>
    <p:sldId id="257" r:id="rId5"/>
    <p:sldId id="266" r:id="rId6"/>
    <p:sldId id="260" r:id="rId7"/>
    <p:sldId id="265" r:id="rId8"/>
  </p:sldIdLst>
  <p:sldSz cx="12161838" cy="6858000"/>
  <p:notesSz cx="6858000" cy="9144000"/>
  <p:embeddedFontLst>
    <p:embeddedFont>
      <p:font typeface="Calibri" panose="020F0502020204030204" pitchFamily="34" charset="0"/>
      <p:regular r:id="rId9"/>
      <p:bold r:id="rId10"/>
      <p:italic r:id="rId11"/>
      <p:boldItalic r:id="rId12"/>
    </p:embeddedFont>
    <p:embeddedFont>
      <p:font typeface="Copperplate Gothic Bold" panose="020E0705020206020404" pitchFamily="34" charset="0"/>
      <p:regular r:id="rId13"/>
    </p:embeddedFont>
    <p:embeddedFont>
      <p:font typeface="Monotype Corsiva" panose="03010101010201010101" pitchFamily="66" charset="0"/>
      <p:italic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253"/>
    <a:srgbClr val="FFFF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6" d="100"/>
          <a:sy n="106" d="100"/>
        </p:scale>
        <p:origin x="-84" y="-102"/>
      </p:cViewPr>
      <p:guideLst>
        <p:guide orient="horz" pos="2160"/>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8" y="2130426"/>
            <a:ext cx="10337562"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4276" y="3886200"/>
            <a:ext cx="851328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10D450-6F07-4C31-9E4D-0E0AF412742C}"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35007119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0D450-6F07-4C31-9E4D-0E0AF412742C}"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286535792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0D450-6F07-4C31-9E4D-0E0AF412742C}"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422397906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0D450-6F07-4C31-9E4D-0E0AF412742C}"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1686616684"/>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0D450-6F07-4C31-9E4D-0E0AF412742C}"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267424316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10D450-6F07-4C31-9E4D-0E0AF412742C}"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117759180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10D450-6F07-4C31-9E4D-0E0AF412742C}" type="datetimeFigureOut">
              <a:rPr lang="en-US" smtClean="0"/>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61103813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0D450-6F07-4C31-9E4D-0E0AF412742C}" type="datetimeFigureOut">
              <a:rPr lang="en-US" smtClean="0"/>
              <a:t>6/9/2016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350314560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0D450-6F07-4C31-9E4D-0E0AF412742C}" type="datetimeFigureOut">
              <a:rPr lang="en-US" smtClean="0"/>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305739151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0D450-6F07-4C31-9E4D-0E0AF412742C}"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290245474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0D450-6F07-4C31-9E4D-0E0AF412742C}"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2D09A-E58A-4597-878B-86F351D75BBE}" type="slidenum">
              <a:rPr lang="en-US" smtClean="0"/>
              <a:t>‹#›</a:t>
            </a:fld>
            <a:endParaRPr lang="en-US"/>
          </a:p>
        </p:txBody>
      </p:sp>
    </p:spTree>
    <p:extLst>
      <p:ext uri="{BB962C8B-B14F-4D97-AF65-F5344CB8AC3E}">
        <p14:creationId xmlns:p14="http://schemas.microsoft.com/office/powerpoint/2010/main" val="49219076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0D450-6F07-4C31-9E4D-0E0AF412742C}" type="datetimeFigureOut">
              <a:rPr lang="en-US" smtClean="0"/>
              <a:t>6/9/2016</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2D09A-E58A-4597-878B-86F351D75BBE}" type="slidenum">
              <a:rPr lang="en-US" smtClean="0"/>
              <a:t>‹#›</a:t>
            </a:fld>
            <a:endParaRPr lang="en-US"/>
          </a:p>
        </p:txBody>
      </p:sp>
    </p:spTree>
    <p:extLst>
      <p:ext uri="{BB962C8B-B14F-4D97-AF65-F5344CB8AC3E}">
        <p14:creationId xmlns:p14="http://schemas.microsoft.com/office/powerpoint/2010/main" val="3893529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5166519" y="685800"/>
            <a:ext cx="6553200" cy="646331"/>
          </a:xfrm>
          <a:prstGeom prst="rect">
            <a:avLst/>
          </a:prstGeom>
          <a:noFill/>
        </p:spPr>
        <p:txBody>
          <a:bodyPr wrap="square" rtlCol="0">
            <a:spAutoFit/>
          </a:bodyPr>
          <a:lstStyle/>
          <a:p>
            <a:r>
              <a:rPr lang="en-US" sz="3600" b="1" dirty="0" smtClean="0">
                <a:solidFill>
                  <a:schemeClr val="bg1"/>
                </a:solidFill>
              </a:rPr>
              <a:t>Today’s Reading: </a:t>
            </a:r>
            <a:r>
              <a:rPr lang="en-US" sz="3600" b="1" dirty="0" smtClean="0">
                <a:solidFill>
                  <a:schemeClr val="bg1"/>
                </a:solidFill>
              </a:rPr>
              <a:t>  John 15:11-17</a:t>
            </a:r>
            <a:endParaRPr lang="en-US" sz="3600" b="1" dirty="0">
              <a:solidFill>
                <a:schemeClr val="bg1"/>
              </a:solidFill>
            </a:endParaRPr>
          </a:p>
        </p:txBody>
      </p:sp>
    </p:spTree>
    <p:extLst>
      <p:ext uri="{BB962C8B-B14F-4D97-AF65-F5344CB8AC3E}">
        <p14:creationId xmlns:p14="http://schemas.microsoft.com/office/powerpoint/2010/main" val="317121737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84706" y="40749"/>
            <a:ext cx="637706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600" dirty="0" smtClean="0">
                <a:ln w="11430">
                  <a:solidFill>
                    <a:srgbClr val="C00000"/>
                  </a:solidFill>
                </a:ln>
                <a:solidFill>
                  <a:sysClr val="windowText" lastClr="000000"/>
                </a:solidFill>
                <a:effectLst>
                  <a:outerShdw blurRad="50800" dist="39000" dir="5460000" algn="tl">
                    <a:srgbClr val="000000">
                      <a:alpha val="38000"/>
                    </a:srgbClr>
                  </a:outerShdw>
                </a:effectLst>
                <a:latin typeface="Copperplate Gothic Bold" panose="020E0705020206020404" pitchFamily="34" charset="0"/>
              </a:rPr>
              <a:t>John 15:11-17</a:t>
            </a:r>
            <a:endParaRPr lang="en-US" sz="5400" b="1" cap="none" spc="600" dirty="0">
              <a:ln w="11430">
                <a:solidFill>
                  <a:srgbClr val="C00000"/>
                </a:solidFill>
              </a:ln>
              <a:solidFill>
                <a:sysClr val="windowText" lastClr="000000"/>
              </a:solidFill>
              <a:effectLst>
                <a:outerShdw blurRad="50800" dist="39000" dir="5460000" algn="tl">
                  <a:srgbClr val="000000">
                    <a:alpha val="38000"/>
                  </a:srgbClr>
                </a:outerShdw>
              </a:effectLst>
              <a:latin typeface="Copperplate Gothic Bold" panose="020E0705020206020404" pitchFamily="34" charset="0"/>
            </a:endParaRPr>
          </a:p>
        </p:txBody>
      </p:sp>
      <p:sp>
        <p:nvSpPr>
          <p:cNvPr id="5" name="TextBox 4"/>
          <p:cNvSpPr txBox="1"/>
          <p:nvPr/>
        </p:nvSpPr>
        <p:spPr>
          <a:xfrm>
            <a:off x="213519" y="964079"/>
            <a:ext cx="11734800" cy="5632311"/>
          </a:xfrm>
          <a:prstGeom prst="rect">
            <a:avLst/>
          </a:prstGeom>
          <a:noFill/>
        </p:spPr>
        <p:txBody>
          <a:bodyPr wrap="square" rtlCol="0">
            <a:spAutoFit/>
          </a:bodyPr>
          <a:lstStyle/>
          <a:p>
            <a:r>
              <a:rPr lang="en-US" sz="3000" b="1" i="1" baseline="30000" dirty="0">
                <a:ln>
                  <a:solidFill>
                    <a:schemeClr val="tx1"/>
                  </a:solidFill>
                </a:ln>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11 </a:t>
            </a:r>
            <a:r>
              <a:rPr lang="en-US" sz="3000" b="1" dirty="0" smtClean="0">
                <a:latin typeface="Arial" panose="020B0604020202020204" pitchFamily="34" charset="0"/>
                <a:cs typeface="Arial" panose="020B0604020202020204" pitchFamily="34" charset="0"/>
              </a:rPr>
              <a:t>These </a:t>
            </a:r>
            <a:r>
              <a:rPr lang="en-US" sz="3000" b="1" dirty="0">
                <a:latin typeface="Arial" panose="020B0604020202020204" pitchFamily="34" charset="0"/>
                <a:cs typeface="Arial" panose="020B0604020202020204" pitchFamily="34" charset="0"/>
              </a:rPr>
              <a:t>things I have spoken to you, that My joy may remain in you, and that your joy may be full. </a:t>
            </a:r>
            <a:r>
              <a:rPr lang="en-US" sz="3000" b="1" i="1" baseline="30000" dirty="0">
                <a:ln>
                  <a:solidFill>
                    <a:schemeClr val="tx1"/>
                  </a:solidFill>
                </a:ln>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12 </a:t>
            </a:r>
            <a:r>
              <a:rPr lang="en-US" sz="3000" b="1" dirty="0">
                <a:latin typeface="Arial" panose="020B0604020202020204" pitchFamily="34" charset="0"/>
                <a:cs typeface="Arial" panose="020B0604020202020204" pitchFamily="34" charset="0"/>
              </a:rPr>
              <a:t>This is My commandment, that you love one another as I have loved you. </a:t>
            </a:r>
            <a:r>
              <a:rPr lang="en-US" sz="3000" b="1" i="1" baseline="30000" dirty="0">
                <a:ln>
                  <a:solidFill>
                    <a:schemeClr val="tx1"/>
                  </a:solidFill>
                </a:ln>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13</a:t>
            </a:r>
            <a:r>
              <a:rPr lang="en-US" sz="3000" b="1" baseline="30000" dirty="0">
                <a:latin typeface="Arial" panose="020B0604020202020204" pitchFamily="34" charset="0"/>
                <a:cs typeface="Arial" panose="020B0604020202020204" pitchFamily="34" charset="0"/>
              </a:rPr>
              <a:t> </a:t>
            </a:r>
            <a:r>
              <a:rPr lang="en-US" sz="3000" b="1" dirty="0">
                <a:latin typeface="Arial" panose="020B0604020202020204" pitchFamily="34" charset="0"/>
                <a:cs typeface="Arial" panose="020B0604020202020204" pitchFamily="34" charset="0"/>
              </a:rPr>
              <a:t>Greater love has no one than this, than to lay down one’s life for his friends. </a:t>
            </a:r>
            <a:r>
              <a:rPr lang="en-US" sz="3000" b="1" i="1" baseline="30000" dirty="0">
                <a:ln>
                  <a:solidFill>
                    <a:schemeClr val="tx1"/>
                  </a:solidFill>
                </a:ln>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14 </a:t>
            </a:r>
            <a:r>
              <a:rPr lang="en-US" sz="3000" b="1" dirty="0">
                <a:latin typeface="Arial" panose="020B0604020202020204" pitchFamily="34" charset="0"/>
                <a:cs typeface="Arial" panose="020B0604020202020204" pitchFamily="34" charset="0"/>
              </a:rPr>
              <a:t>You are My friends if you do whatever I command you. </a:t>
            </a:r>
            <a:r>
              <a:rPr lang="en-US" sz="3000" b="1" i="1" baseline="30000" dirty="0">
                <a:ln>
                  <a:solidFill>
                    <a:schemeClr val="tx1"/>
                  </a:solidFill>
                </a:ln>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15 </a:t>
            </a:r>
            <a:r>
              <a:rPr lang="en-US" sz="3000" b="1" dirty="0">
                <a:latin typeface="Arial" panose="020B0604020202020204" pitchFamily="34" charset="0"/>
                <a:cs typeface="Arial" panose="020B0604020202020204" pitchFamily="34" charset="0"/>
              </a:rPr>
              <a:t>No longer do I call you servants, for a servant does not know what his master is doing; but I have called you friends, for all things that I heard from My Father I have made known to you. </a:t>
            </a:r>
            <a:r>
              <a:rPr lang="en-US" sz="3000" b="1" i="1" baseline="30000" dirty="0">
                <a:ln>
                  <a:solidFill>
                    <a:schemeClr val="tx1"/>
                  </a:solidFill>
                </a:ln>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16 </a:t>
            </a:r>
            <a:r>
              <a:rPr lang="en-US" sz="3000" b="1" dirty="0">
                <a:latin typeface="Arial" panose="020B0604020202020204" pitchFamily="34" charset="0"/>
                <a:cs typeface="Arial" panose="020B0604020202020204" pitchFamily="34" charset="0"/>
              </a:rPr>
              <a:t>You did not choose Me, but I chose you and appointed you that you should go and bear fruit, and that your fruit should remain, that whatever you ask the Father in My name He may give you. </a:t>
            </a:r>
            <a:r>
              <a:rPr lang="en-US" sz="3000" b="1" i="1" baseline="30000" dirty="0">
                <a:ln>
                  <a:solidFill>
                    <a:schemeClr val="tx1"/>
                  </a:solidFill>
                </a:ln>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17</a:t>
            </a:r>
            <a:r>
              <a:rPr lang="en-US" sz="3000" b="1" baseline="30000" dirty="0">
                <a:latin typeface="Arial" panose="020B0604020202020204" pitchFamily="34" charset="0"/>
                <a:cs typeface="Arial" panose="020B0604020202020204" pitchFamily="34" charset="0"/>
              </a:rPr>
              <a:t> </a:t>
            </a:r>
            <a:r>
              <a:rPr lang="en-US" sz="3000" b="1" dirty="0">
                <a:latin typeface="Arial" panose="020B0604020202020204" pitchFamily="34" charset="0"/>
                <a:cs typeface="Arial" panose="020B0604020202020204" pitchFamily="34" charset="0"/>
              </a:rPr>
              <a:t>These things I command you, that you love one another</a:t>
            </a:r>
            <a:r>
              <a:rPr lang="en-US" sz="3000" b="1" dirty="0" smtClean="0">
                <a:latin typeface="Arial" panose="020B0604020202020204" pitchFamily="34" charset="0"/>
                <a:cs typeface="Arial" panose="020B0604020202020204" pitchFamily="34" charset="0"/>
              </a:rPr>
              <a:t>.</a:t>
            </a:r>
            <a:endParaRPr lang="en-US"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91095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067075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02031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78014" y="3460376"/>
            <a:ext cx="6781800" cy="2246769"/>
          </a:xfrm>
          <a:prstGeom prst="rect">
            <a:avLst/>
          </a:prstGeom>
          <a:noFill/>
        </p:spPr>
        <p:txBody>
          <a:bodyPr wrap="square" rtlCol="0">
            <a:spAutoFit/>
          </a:bodyPr>
          <a:lstStyle/>
          <a:p>
            <a:pPr marL="285750" indent="-285750">
              <a:buFont typeface="Wingdings" panose="05000000000000000000" pitchFamily="2" charset="2"/>
              <a:buChar char="§"/>
            </a:pPr>
            <a:r>
              <a:rPr lang="en-US" sz="2800" b="1" dirty="0" smtClean="0">
                <a:latin typeface="Arial" panose="020B0604020202020204" pitchFamily="34" charset="0"/>
                <a:cs typeface="Arial" panose="020B0604020202020204" pitchFamily="34" charset="0"/>
              </a:rPr>
              <a:t>. . . a </a:t>
            </a:r>
            <a:r>
              <a:rPr lang="en-US" sz="2800" b="1" dirty="0">
                <a:latin typeface="Arial" panose="020B0604020202020204" pitchFamily="34" charset="0"/>
                <a:cs typeface="Arial" panose="020B0604020202020204" pitchFamily="34" charset="0"/>
              </a:rPr>
              <a:t>friend of tax collectors and sinners</a:t>
            </a:r>
            <a:r>
              <a:rPr lang="en-US" sz="2800" b="1" dirty="0" smtClean="0">
                <a:latin typeface="Arial" panose="020B0604020202020204" pitchFamily="34" charset="0"/>
                <a:cs typeface="Arial" panose="020B0604020202020204" pitchFamily="34" charset="0"/>
              </a:rPr>
              <a:t>! (Matt 11:19).</a:t>
            </a:r>
          </a:p>
          <a:p>
            <a:pPr marL="285750" indent="-285750">
              <a:buFont typeface="Wingdings" panose="05000000000000000000" pitchFamily="2" charset="2"/>
              <a:buChar char="§"/>
            </a:pPr>
            <a:endParaRPr lang="en-US" sz="2800" b="1"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800" b="1" dirty="0">
                <a:latin typeface="Arial" panose="020B0604020202020204" pitchFamily="34" charset="0"/>
                <a:cs typeface="Arial" panose="020B0604020202020204" pitchFamily="34" charset="0"/>
              </a:rPr>
              <a:t>This Man receives sinners and eats with them</a:t>
            </a:r>
            <a:r>
              <a:rPr lang="en-US" sz="2800" b="1" dirty="0" smtClean="0">
                <a:latin typeface="Arial" panose="020B0604020202020204" pitchFamily="34" charset="0"/>
                <a:cs typeface="Arial" panose="020B0604020202020204" pitchFamily="34" charset="0"/>
              </a:rPr>
              <a:t>. (Lk 15:2).</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3739607"/>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3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3000"/>
                                        <p:tgtEl>
                                          <p:spTgt spid="3">
                                            <p:txEl>
                                              <p:pRg st="0" end="0"/>
                                            </p:txEl>
                                          </p:spTgt>
                                        </p:tgtEl>
                                      </p:cBhvr>
                                    </p:animEffect>
                                  </p:childTnLst>
                                </p:cTn>
                              </p:par>
                            </p:childTnLst>
                          </p:cTn>
                        </p:par>
                        <p:par>
                          <p:cTn id="10" fill="hold">
                            <p:stCondLst>
                              <p:cond delay="3000"/>
                            </p:stCondLst>
                            <p:childTnLst>
                              <p:par>
                                <p:cTn id="11" presetID="55"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3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4" dur="3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5"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6081713" y="1600200"/>
            <a:ext cx="5029200" cy="3416320"/>
          </a:xfrm>
          <a:prstGeom prst="rect">
            <a:avLst/>
          </a:prstGeom>
          <a:noFill/>
        </p:spPr>
        <p:txBody>
          <a:bodyPr wrap="square" rtlCol="0">
            <a:spAutoFit/>
          </a:bodyPr>
          <a:lstStyle/>
          <a:p>
            <a:r>
              <a:rPr lang="en-US" sz="5400" b="1" spc="300" dirty="0" smtClean="0">
                <a:ln>
                  <a:solidFill>
                    <a:schemeClr val="tx1"/>
                  </a:solidFill>
                </a:ln>
                <a:effectLst>
                  <a:glow rad="38100">
                    <a:srgbClr val="FFC253"/>
                  </a:glow>
                </a:effectLst>
                <a:latin typeface="Monotype Corsiva" panose="03010101010201010101" pitchFamily="66" charset="0"/>
              </a:rPr>
              <a:t>Dwelt Among Us</a:t>
            </a:r>
          </a:p>
          <a:p>
            <a:r>
              <a:rPr lang="en-US" sz="5400" b="1" spc="300" dirty="0" smtClean="0">
                <a:ln>
                  <a:solidFill>
                    <a:schemeClr val="tx1"/>
                  </a:solidFill>
                </a:ln>
                <a:effectLst>
                  <a:glow rad="38100">
                    <a:srgbClr val="FFC253"/>
                  </a:glow>
                </a:effectLst>
                <a:latin typeface="Monotype Corsiva" panose="03010101010201010101" pitchFamily="66" charset="0"/>
              </a:rPr>
              <a:t>Died For Us</a:t>
            </a:r>
          </a:p>
          <a:p>
            <a:r>
              <a:rPr lang="en-US" sz="5400" b="1" spc="300" dirty="0" smtClean="0">
                <a:ln>
                  <a:solidFill>
                    <a:schemeClr val="tx1"/>
                  </a:solidFill>
                </a:ln>
                <a:effectLst>
                  <a:glow rad="38100">
                    <a:srgbClr val="FFC253"/>
                  </a:glow>
                </a:effectLst>
                <a:latin typeface="Monotype Corsiva" panose="03010101010201010101" pitchFamily="66" charset="0"/>
              </a:rPr>
              <a:t>Delivers Us</a:t>
            </a:r>
          </a:p>
          <a:p>
            <a:r>
              <a:rPr lang="en-US" sz="5400" b="1" spc="300" dirty="0" smtClean="0">
                <a:ln>
                  <a:solidFill>
                    <a:schemeClr val="tx1"/>
                  </a:solidFill>
                </a:ln>
                <a:effectLst>
                  <a:glow rad="38100">
                    <a:srgbClr val="FFC253"/>
                  </a:glow>
                </a:effectLst>
                <a:latin typeface="Monotype Corsiva" panose="03010101010201010101" pitchFamily="66" charset="0"/>
              </a:rPr>
              <a:t>Desires Us</a:t>
            </a:r>
            <a:endParaRPr lang="en-US" sz="5400" b="1" spc="300" dirty="0">
              <a:ln>
                <a:solidFill>
                  <a:schemeClr val="tx1"/>
                </a:solidFill>
              </a:ln>
              <a:effectLst>
                <a:glow rad="38100">
                  <a:srgbClr val="FFC253"/>
                </a:glow>
              </a:effectLst>
              <a:latin typeface="Monotype Corsiva" panose="03010101010201010101" pitchFamily="66" charset="0"/>
            </a:endParaRPr>
          </a:p>
        </p:txBody>
      </p:sp>
      <p:sp>
        <p:nvSpPr>
          <p:cNvPr id="3" name="Rectangle 2"/>
          <p:cNvSpPr/>
          <p:nvPr/>
        </p:nvSpPr>
        <p:spPr>
          <a:xfrm>
            <a:off x="2374608" y="0"/>
            <a:ext cx="7414210" cy="923330"/>
          </a:xfrm>
          <a:prstGeom prst="rect">
            <a:avLst/>
          </a:prstGeom>
          <a:noFill/>
        </p:spPr>
        <p:txBody>
          <a:bodyPr wrap="none" lIns="91440" tIns="45720" rIns="91440" bIns="45720">
            <a:spAutoFit/>
          </a:bodyPr>
          <a:lstStyle/>
          <a:p>
            <a:pPr algn="ctr"/>
            <a:r>
              <a:rPr lang="en-US" sz="5400" b="1" cap="none" spc="300" dirty="0" smtClean="0">
                <a:ln w="1905"/>
                <a:solidFill>
                  <a:srgbClr val="FFC253"/>
                </a:solidFill>
                <a:effectLst>
                  <a:outerShdw blurRad="38100" dist="38100" dir="2700000" algn="tl">
                    <a:srgbClr val="000000">
                      <a:alpha val="43137"/>
                    </a:srgbClr>
                  </a:outerShdw>
                </a:effectLst>
                <a:latin typeface="Monotype Corsiva" panose="03010101010201010101" pitchFamily="66" charset="0"/>
              </a:rPr>
              <a:t>Jesus is a Friend that . . .</a:t>
            </a:r>
            <a:endParaRPr lang="en-US" sz="5400" b="1" cap="none" spc="300" dirty="0">
              <a:ln w="1905"/>
              <a:solidFill>
                <a:srgbClr val="FFC253"/>
              </a:solidFill>
              <a:effectLst>
                <a:outerShdw blurRad="38100" dist="38100" dir="2700000" algn="tl">
                  <a:srgbClr val="000000">
                    <a:alpha val="43137"/>
                  </a:srgbClr>
                </a:outerShdw>
              </a:effectLst>
              <a:latin typeface="Monotype Corsiva" panose="03010101010201010101" pitchFamily="66" charset="0"/>
            </a:endParaRPr>
          </a:p>
        </p:txBody>
      </p:sp>
    </p:spTree>
    <p:extLst>
      <p:ext uri="{BB962C8B-B14F-4D97-AF65-F5344CB8AC3E}">
        <p14:creationId xmlns:p14="http://schemas.microsoft.com/office/powerpoint/2010/main" val="97938434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3"/>
                                        </p:tgtEl>
                                        <p:attrNameLst>
                                          <p:attrName>ppt_y</p:attrName>
                                        </p:attrNameLst>
                                      </p:cBhvr>
                                      <p:tavLst>
                                        <p:tav tm="0">
                                          <p:val>
                                            <p:strVal val="#ppt_y"/>
                                          </p:val>
                                        </p:tav>
                                        <p:tav tm="100000">
                                          <p:val>
                                            <p:strVal val="#ppt_y"/>
                                          </p:val>
                                        </p:tav>
                                      </p:tavLst>
                                    </p:anim>
                                    <p:anim calcmode="lin" valueType="num">
                                      <p:cBhvr>
                                        <p:cTn id="9" dur="20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2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7" dur="2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8" dur="20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2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4" dur="2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5" dur="20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 calcmode="lin" valueType="num">
                                      <p:cBhvr>
                                        <p:cTn id="30" dur="2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31" dur="2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2" dur="20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p:cTn id="37" dur="2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8" dur="2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333541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54</Words>
  <Application>Microsoft Office PowerPoint</Application>
  <PresentationFormat>Custom</PresentationFormat>
  <Paragraphs>11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Wingdings</vt:lpstr>
      <vt:lpstr>Calibri</vt:lpstr>
      <vt:lpstr>Copperplate Gothic Bold</vt:lpstr>
      <vt:lpstr>Monotype Corsiva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JRBRONGER</dc:creator>
  <cp:lastModifiedBy>JRBRONGER</cp:lastModifiedBy>
  <cp:revision>12</cp:revision>
  <dcterms:created xsi:type="dcterms:W3CDTF">2016-05-25T12:30:50Z</dcterms:created>
  <dcterms:modified xsi:type="dcterms:W3CDTF">2016-06-09T15:07:00Z</dcterms:modified>
</cp:coreProperties>
</file>