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4" r:id="rId6"/>
    <p:sldId id="268" r:id="rId7"/>
    <p:sldId id="269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69">
          <p15:clr>
            <a:srgbClr val="A4A3A4"/>
          </p15:clr>
        </p15:guide>
        <p15:guide id="4" orient="horz" pos="21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B61900"/>
    <a:srgbClr val="667EBE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4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-396" y="-108"/>
      </p:cViewPr>
      <p:guideLst>
        <p:guide orient="horz" pos="2160"/>
        <p:guide orient="horz" pos="2169"/>
        <p:guide orient="horz" pos="215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238B-B3B5-4D5D-AC34-30DB94D37840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1398-6BE6-4040-AF45-E0A3CBD3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0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238B-B3B5-4D5D-AC34-30DB94D37840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1398-6BE6-4040-AF45-E0A3CBD3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2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238B-B3B5-4D5D-AC34-30DB94D37840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1398-6BE6-4040-AF45-E0A3CBD3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5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238B-B3B5-4D5D-AC34-30DB94D37840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1398-6BE6-4040-AF45-E0A3CBD3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6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238B-B3B5-4D5D-AC34-30DB94D37840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1398-6BE6-4040-AF45-E0A3CBD3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5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238B-B3B5-4D5D-AC34-30DB94D37840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1398-6BE6-4040-AF45-E0A3CBD3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1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238B-B3B5-4D5D-AC34-30DB94D37840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1398-6BE6-4040-AF45-E0A3CBD3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4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238B-B3B5-4D5D-AC34-30DB94D37840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1398-6BE6-4040-AF45-E0A3CBD3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8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238B-B3B5-4D5D-AC34-30DB94D37840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1398-6BE6-4040-AF45-E0A3CBD3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3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238B-B3B5-4D5D-AC34-30DB94D37840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1398-6BE6-4040-AF45-E0A3CBD3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9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238B-B3B5-4D5D-AC34-30DB94D37840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1398-6BE6-4040-AF45-E0A3CBD3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9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F238B-B3B5-4D5D-AC34-30DB94D37840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21398-6BE6-4040-AF45-E0A3CBD3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7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0" y="690282"/>
            <a:ext cx="5665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Scripture Reading: Matthew 9:18-31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81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901" y="649988"/>
            <a:ext cx="1179219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baseline="30000" dirty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US" sz="2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While He spoke these things to them, behold, a ruler came and worshiped Him, saying, m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daughter has just died, but come and lay Your hand on her and she will live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b="1" i="1" baseline="30000" dirty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US" sz="2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So Jesus arose and followed him, and so did His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disciples. </a:t>
            </a:r>
            <a:r>
              <a:rPr lang="en-US" sz="2200" b="1" i="1" baseline="30000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2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And suddenly, a woman who had a flow of blood for twelve years came from behind and touched the hem of His garment. </a:t>
            </a:r>
            <a:r>
              <a:rPr lang="en-US" sz="2200" b="1" i="1" baseline="30000" dirty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en-US" sz="2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For she said to herself, i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only I may touch His garment, I shall be made well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b="1" i="1" baseline="30000" dirty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22 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But Jesus turned around, and when He saw her He said, b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of good cheer, daughter; your faith has made you well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And the woman was made well from that hour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b="1" i="1" baseline="30000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US" sz="2200" b="1" i="1" baseline="30000" dirty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When Jesus came into the ruler’s house, and saw the flute players and the noisy crowd wailing, </a:t>
            </a:r>
            <a:r>
              <a:rPr lang="en-US" sz="2200" b="1" i="1" baseline="30000" dirty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24 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He said to them, m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ake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room, for the girl is not dead, but sleeping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And they ridiculed Him. </a:t>
            </a:r>
            <a:r>
              <a:rPr lang="en-US" sz="2200" b="1" i="1" baseline="30000" dirty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25 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But when the crowd was put outside, He went in and took her by the hand, and the girl arose. </a:t>
            </a:r>
            <a:r>
              <a:rPr lang="en-US" sz="2200" b="1" i="1" baseline="30000" dirty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en-US" sz="2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And the report of this went out into all that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land. </a:t>
            </a:r>
            <a:r>
              <a:rPr lang="en-US" sz="2200" b="1" i="1" baseline="30000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en-US" sz="2200" b="1" i="1" baseline="30000" dirty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When Jesus departed from there, two blind men followed Him, crying out and saying,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of David, have mercy on us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US" sz="2200" b="1" i="1" baseline="30000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en-US" sz="2200" b="1" i="1" baseline="30000" dirty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And when He had come into the house, the blind men came to Him. And Jesus said to them, d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you believe that I am able to do this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 They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said to Him, y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Lord. </a:t>
            </a:r>
            <a:r>
              <a:rPr lang="en-US" sz="2200" b="1" i="1" baseline="30000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en-US" sz="2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Then He touched their eyes, saying, a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ccording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to your faith let it be to you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b="1" i="1" baseline="30000" dirty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sz="2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And their eyes were opened. And Jesus sternly warned them, saying, s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ee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that no one knows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it. </a:t>
            </a:r>
            <a:r>
              <a:rPr lang="en-US" sz="2200" b="1" i="1" baseline="30000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en-US" sz="2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But when they had departed, they spread the news about Him in all that country.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8486" y="-67736"/>
            <a:ext cx="5715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600" dirty="0" smtClean="0">
                <a:ln w="11430">
                  <a:solidFill>
                    <a:srgbClr val="C00000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anose="03010101010201010101" pitchFamily="66" charset="0"/>
              </a:rPr>
              <a:t>Matthew 9:18-31</a:t>
            </a:r>
            <a:endParaRPr lang="en-US" sz="5400" b="1" cap="none" spc="600" dirty="0">
              <a:ln w="11430">
                <a:solidFill>
                  <a:srgbClr val="C00000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72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12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948522" y="3246531"/>
            <a:ext cx="57463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suddenly, a woman who had a flow of blood for twelve years came from behind and touched the hem of His garment. </a:t>
            </a:r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said to herself, </a:t>
            </a:r>
            <a:r>
              <a:rPr lang="en-US" sz="2200" b="1" u="sng" dirty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only I may touch His garment, I shall be made well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turned around, and when He saw her He said, be of good cheer, daughter; your faith has made you well. And the woman was made well from that </a:t>
            </a:r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hour (Matt 9:20-22).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87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23324" y="0"/>
            <a:ext cx="6168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song for jennifer" pitchFamily="2" charset="0"/>
              </a:rPr>
              <a:t>The Touch of Jesus</a:t>
            </a:r>
            <a:endParaRPr lang="en-US" sz="5400" b="1" cap="none" spc="3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 song for jennifer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20117" y="878470"/>
            <a:ext cx="5369859" cy="4801314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Jesus, moved with compassion, stretched out His hand and touched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him (Mk 1:41)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Jesus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put out His hand and touched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him (Matt 8:3)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So He touched her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hand (Matt 8:15)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He went in and took her by the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hand (Matt 9:25)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Then He touched their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eyes (Matt 9:29)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Jesus came and touched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them (Matt 17:7)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little children were brought to Him that He might put His hands on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them (Matt 19:13)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01140" y="5679784"/>
            <a:ext cx="4327147" cy="923330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3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200 Times </a:t>
            </a:r>
            <a:endParaRPr lang="en-US" sz="5400" b="1" cap="none" spc="30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82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11662" y="5934670"/>
            <a:ext cx="6168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song for jennifer" pitchFamily="2" charset="0"/>
              </a:rPr>
              <a:t>The Touch of Jesus</a:t>
            </a:r>
            <a:endParaRPr lang="en-US" sz="5400" b="1" cap="none" spc="3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 song for jennifer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259981"/>
            <a:ext cx="12191999" cy="367553"/>
          </a:xfrm>
          <a:prstGeom prst="round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-5" y="869581"/>
            <a:ext cx="12191999" cy="367553"/>
          </a:xfrm>
          <a:prstGeom prst="round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-4482" y="1479181"/>
            <a:ext cx="12196482" cy="367553"/>
          </a:xfrm>
          <a:prstGeom prst="round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" y="2088781"/>
            <a:ext cx="12191999" cy="367553"/>
          </a:xfrm>
          <a:prstGeom prst="round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-4484" y="2689417"/>
            <a:ext cx="12196484" cy="367553"/>
          </a:xfrm>
          <a:prstGeom prst="round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" y="3316514"/>
            <a:ext cx="12191999" cy="367553"/>
          </a:xfrm>
          <a:prstGeom prst="round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7576" y="224122"/>
            <a:ext cx="1196788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touched me with His love—and taught me to love (Jn 15:13; 13:34-35; 1 Jn 3:16-18; Eph 5:25)</a:t>
            </a:r>
          </a:p>
          <a:p>
            <a:endParaRPr lang="en-US" sz="2000" b="1" dirty="0" smtClean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touched me with His mercy—and taught me to forgive (Lk 23:34; Lk 7:40-43; Matt 18:21-35)</a:t>
            </a:r>
          </a:p>
          <a:p>
            <a:endParaRPr lang="en-US" sz="2000" b="1" dirty="0" smtClean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touched me with His compassion—and taught me kindness (Mk 1:40-41; Eph 4:32; Col 3:12)</a:t>
            </a:r>
          </a:p>
          <a:p>
            <a:endParaRPr lang="en-US" sz="2000" b="1" dirty="0" smtClean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touched me with eternity—and taught me to hope (Jn 14:1-3; Rom 8:22-24; Heb 11:1)</a:t>
            </a:r>
          </a:p>
          <a:p>
            <a:endParaRPr lang="en-US" sz="2000" b="1" dirty="0" smtClean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touched me with His sacrifice—and taught me to serve (Matt 20:28; Jn 13:13-17; Mk 14:8)</a:t>
            </a:r>
          </a:p>
          <a:p>
            <a:endParaRPr lang="en-US" sz="2000" b="1" dirty="0" smtClean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touched me with His faith—and taught me to trust (Jn 17:1-5; 1 Tim 4:10; Heb 12:1-2) </a:t>
            </a:r>
            <a:endParaRPr lang="en-US" sz="2000" b="1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07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4" grpId="0" uiExpand="1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09129" y="484094"/>
            <a:ext cx="61766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Shackled by a heavy burden,</a:t>
            </a:r>
          </a:p>
          <a:p>
            <a:r>
              <a:rPr lang="en-US" sz="2400" b="1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'Neath a load of guilt and shame.</a:t>
            </a:r>
          </a:p>
          <a:p>
            <a:r>
              <a:rPr lang="en-US" sz="2400" b="1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Then the hand of Jesus touched me,</a:t>
            </a:r>
          </a:p>
          <a:p>
            <a:r>
              <a:rPr lang="en-US" sz="2400" b="1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And now I am no longer the same.</a:t>
            </a:r>
          </a:p>
          <a:p>
            <a:endParaRPr lang="en-US" sz="2400" b="1" dirty="0" smtClean="0">
              <a:ln>
                <a:solidFill>
                  <a:schemeClr val="accent4">
                    <a:lumMod val="75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Since </a:t>
            </a:r>
            <a:r>
              <a:rPr lang="en-US" sz="2400" b="1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I met this blessed Savior,</a:t>
            </a:r>
          </a:p>
          <a:p>
            <a:r>
              <a:rPr lang="en-US" sz="2400" b="1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Since He cleansed and made me whole,</a:t>
            </a:r>
          </a:p>
          <a:p>
            <a:r>
              <a:rPr lang="en-US" sz="2400" b="1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I will never cease to praise Him,</a:t>
            </a:r>
          </a:p>
          <a:p>
            <a:r>
              <a:rPr lang="en-US" sz="2400" b="1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I'll shout it while eternity rolls</a:t>
            </a:r>
            <a:r>
              <a:rPr lang="en-US" sz="2400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 b="1" dirty="0">
              <a:ln>
                <a:solidFill>
                  <a:schemeClr val="accent4">
                    <a:lumMod val="75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He touched me, Oh He touched me,</a:t>
            </a:r>
          </a:p>
          <a:p>
            <a:r>
              <a:rPr lang="en-US" sz="2400" b="1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And oh the joy that floods my soul!</a:t>
            </a:r>
          </a:p>
          <a:p>
            <a:r>
              <a:rPr lang="en-US" sz="2400" b="1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Something happened and now I know</a:t>
            </a:r>
          </a:p>
          <a:p>
            <a:r>
              <a:rPr lang="en-US" sz="2400" b="1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He touched me and made me whole.</a:t>
            </a:r>
          </a:p>
          <a:p>
            <a:endParaRPr lang="en-US" sz="2400" b="1" dirty="0">
              <a:ln>
                <a:solidFill>
                  <a:schemeClr val="accent4">
                    <a:lumMod val="75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11662" y="5934670"/>
            <a:ext cx="6168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song for jennifer" pitchFamily="2" charset="0"/>
              </a:rPr>
              <a:t>The Touch of Jesus</a:t>
            </a:r>
            <a:endParaRPr lang="en-US" sz="5400" b="1" cap="none" spc="3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 song for jennif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990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411</Words>
  <Application>Microsoft Office PowerPoint</Application>
  <PresentationFormat>Custom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J.R. Bronger</dc:creator>
  <cp:lastModifiedBy>JRBRONGER</cp:lastModifiedBy>
  <cp:revision>113</cp:revision>
  <dcterms:created xsi:type="dcterms:W3CDTF">2014-08-19T14:33:59Z</dcterms:created>
  <dcterms:modified xsi:type="dcterms:W3CDTF">2016-04-29T12:41:48Z</dcterms:modified>
</cp:coreProperties>
</file>