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embeddedFontLst>
    <p:embeddedFont>
      <p:font typeface="Oswald" panose="020B0604020202020204" charset="0"/>
      <p:regular r:id="rId9"/>
      <p:bold r:id="rId10"/>
    </p:embeddedFont>
    <p:embeddedFont>
      <p:font typeface="Source Code Pro" panose="020B0604020202020204" charset="0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204" y="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752664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58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618203"/>
            <a:ext cx="2808000" cy="295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943600" y="97155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Scripture Reading: Psalm 150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50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/>
              <a:t>Praise The Lord!</a:t>
            </a:r>
            <a:r>
              <a:rPr lang="en"/>
              <a:t> 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311700" y="3752450"/>
            <a:ext cx="8520600" cy="79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 sz="4800"/>
              <a:t>Exhortation From Psalm 150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000"/>
              <a:t>Psalm 150:1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7200"/>
          </a:p>
          <a:p>
            <a:pPr lvl="0">
              <a:spcBef>
                <a:spcPts val="0"/>
              </a:spcBef>
              <a:buNone/>
            </a:pPr>
            <a:r>
              <a:rPr lang="en" sz="7200"/>
              <a:t>Where?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000"/>
              <a:t>Psalm 150:2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7200"/>
          </a:p>
          <a:p>
            <a:pPr lvl="0">
              <a:spcBef>
                <a:spcPts val="0"/>
              </a:spcBef>
              <a:buNone/>
            </a:pPr>
            <a:r>
              <a:rPr lang="en" sz="7200"/>
              <a:t>Why?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000"/>
              <a:t>Psalm 150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7200"/>
          </a:p>
          <a:p>
            <a:pPr lvl="0">
              <a:spcBef>
                <a:spcPts val="0"/>
              </a:spcBef>
              <a:buNone/>
            </a:pPr>
            <a:r>
              <a:rPr lang="en" sz="7200"/>
              <a:t>How?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000"/>
              <a:t>Psalm 150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/>
              <a:t>Who?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29</Words>
  <Application>Microsoft Office PowerPoint</Application>
  <PresentationFormat>On-screen Show (16:9)</PresentationFormat>
  <Paragraphs>14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Oswald</vt:lpstr>
      <vt:lpstr>Source Code Pro</vt:lpstr>
      <vt:lpstr>modern-writer</vt:lpstr>
      <vt:lpstr>PowerPoint Presentation</vt:lpstr>
      <vt:lpstr>Praise The Lord! </vt:lpstr>
      <vt:lpstr>Psalm 150:1</vt:lpstr>
      <vt:lpstr>Psalm 150:2</vt:lpstr>
      <vt:lpstr>Psalm 150</vt:lpstr>
      <vt:lpstr>Psalm 150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Danville Church</dc:creator>
  <cp:lastModifiedBy>Danville Church</cp:lastModifiedBy>
  <cp:revision>2</cp:revision>
  <dcterms:modified xsi:type="dcterms:W3CDTF">2016-04-10T20:39:47Z</dcterms:modified>
</cp:coreProperties>
</file>