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6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9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3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954099"/>
          </a:xfrm>
        </p:spPr>
        <p:txBody>
          <a:bodyPr/>
          <a:lstStyle/>
          <a:p>
            <a:r>
              <a:rPr lang="en-US" dirty="0" smtClean="0"/>
              <a:t>Post WWII Germany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642" b="27642"/>
          <a:stretch>
            <a:fillRect/>
          </a:stretch>
        </p:blipFill>
        <p:spPr>
          <a:xfrm>
            <a:off x="685800" y="1152275"/>
            <a:ext cx="7770813" cy="5460211"/>
          </a:xfrm>
        </p:spPr>
      </p:pic>
    </p:spTree>
    <p:extLst>
      <p:ext uri="{BB962C8B-B14F-4D97-AF65-F5344CB8AC3E}">
        <p14:creationId xmlns:p14="http://schemas.microsoft.com/office/powerpoint/2010/main" val="136884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445"/>
            <a:ext cx="7772400" cy="923510"/>
          </a:xfrm>
        </p:spPr>
        <p:txBody>
          <a:bodyPr/>
          <a:lstStyle/>
          <a:p>
            <a:r>
              <a:rPr lang="en-US" dirty="0" smtClean="0"/>
              <a:t>Post War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46" y="1478232"/>
            <a:ext cx="5346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Berlin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1" b="7153"/>
          <a:stretch/>
        </p:blipFill>
        <p:spPr>
          <a:xfrm>
            <a:off x="685800" y="1438836"/>
            <a:ext cx="7770813" cy="5159050"/>
          </a:xfrm>
        </p:spPr>
      </p:pic>
    </p:spTree>
    <p:extLst>
      <p:ext uri="{BB962C8B-B14F-4D97-AF65-F5344CB8AC3E}">
        <p14:creationId xmlns:p14="http://schemas.microsoft.com/office/powerpoint/2010/main" val="23119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Children Just Outside </a:t>
            </a:r>
            <a:r>
              <a:rPr lang="en-US" dirty="0" err="1"/>
              <a:t>Tempelhof</a:t>
            </a:r>
            <a:r>
              <a:rPr lang="en-US" dirty="0"/>
              <a:t> Airport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56" b="11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7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Candy Bomber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4" b="-248"/>
          <a:stretch/>
        </p:blipFill>
        <p:spPr>
          <a:xfrm>
            <a:off x="685800" y="1152274"/>
            <a:ext cx="7770813" cy="5447118"/>
          </a:xfrm>
        </p:spPr>
      </p:pic>
    </p:spTree>
    <p:extLst>
      <p:ext uri="{BB962C8B-B14F-4D97-AF65-F5344CB8AC3E}">
        <p14:creationId xmlns:p14="http://schemas.microsoft.com/office/powerpoint/2010/main" val="6676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your hope worth sharing?</a:t>
            </a:r>
          </a:p>
          <a:p>
            <a:endParaRPr lang="en-US" dirty="0"/>
          </a:p>
          <a:p>
            <a:r>
              <a:rPr lang="en-US" dirty="0" smtClean="0"/>
              <a:t>I Peter 1:3 “Blessed </a:t>
            </a:r>
            <a:r>
              <a:rPr lang="en-US" dirty="0"/>
              <a:t>be the God and Father of our Lord Jesus Christ! According to his great mercy, he has caused us to be born again to a living hope through the resurrection of Jesus Christ from the </a:t>
            </a:r>
            <a:r>
              <a:rPr lang="en-US"/>
              <a:t>dead</a:t>
            </a:r>
            <a:r>
              <a:rPr lang="en-US" smtClean="0"/>
              <a:t>,”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403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74</TotalTime>
  <Words>67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Folio</vt:lpstr>
      <vt:lpstr>PowerPoint Presentation</vt:lpstr>
      <vt:lpstr>Post WWII Germany</vt:lpstr>
      <vt:lpstr>Post War Germany</vt:lpstr>
      <vt:lpstr>Divided Berlin</vt:lpstr>
      <vt:lpstr>German Children Just Outside Tempelhof Airport</vt:lpstr>
      <vt:lpstr>The Candy Bomber</vt:lpstr>
      <vt:lpstr>PowerPoint Presentation</vt:lpstr>
      <vt:lpstr>PowerPoint Presentation</vt:lpstr>
    </vt:vector>
  </TitlesOfParts>
  <Company>Stuckey Farm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War Germany</dc:title>
  <dc:creator>Jeff Pierce</dc:creator>
  <cp:lastModifiedBy>Danville Church</cp:lastModifiedBy>
  <cp:revision>6</cp:revision>
  <dcterms:created xsi:type="dcterms:W3CDTF">2016-04-17T18:22:27Z</dcterms:created>
  <dcterms:modified xsi:type="dcterms:W3CDTF">2016-04-17T20:49:55Z</dcterms:modified>
</cp:coreProperties>
</file>