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9"/>
  </p:notesMasterIdLst>
  <p:sldIdLst>
    <p:sldId id="258" r:id="rId2"/>
    <p:sldId id="256" r:id="rId3"/>
    <p:sldId id="264" r:id="rId4"/>
    <p:sldId id="257" r:id="rId5"/>
    <p:sldId id="262"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66" d="100"/>
          <a:sy n="66" d="100"/>
        </p:scale>
        <p:origin x="-654"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52971-FA33-48E1-A2FB-28ED130E7C35}" type="doc">
      <dgm:prSet loTypeId="urn:microsoft.com/office/officeart/2005/8/layout/chevron2" loCatId="list" qsTypeId="urn:microsoft.com/office/officeart/2005/8/quickstyle/simple1" qsCatId="simple" csTypeId="urn:microsoft.com/office/officeart/2005/8/colors/accent3_2" csCatId="accent3" phldr="1"/>
      <dgm:spPr/>
      <dgm:t>
        <a:bodyPr/>
        <a:lstStyle/>
        <a:p>
          <a:endParaRPr lang="en-US"/>
        </a:p>
      </dgm:t>
    </dgm:pt>
    <dgm:pt modelId="{52394D30-3A93-4F38-9CCA-8A9F4DD8FD8C}">
      <dgm:prSet phldrT="[Text]"/>
      <dgm:spPr>
        <a:solidFill>
          <a:schemeClr val="tx1">
            <a:lumMod val="65000"/>
            <a:lumOff val="35000"/>
          </a:schemeClr>
        </a:solidFill>
      </dgm:spPr>
      <dgm:t>
        <a:bodyPr/>
        <a:lstStyle/>
        <a:p>
          <a:r>
            <a:rPr lang="en-US" dirty="0" smtClean="0"/>
            <a:t>539 B.C.</a:t>
          </a:r>
          <a:endParaRPr lang="en-US" dirty="0"/>
        </a:p>
      </dgm:t>
    </dgm:pt>
    <dgm:pt modelId="{24F6FCF7-13EB-46F1-B388-AC875D99952E}" type="parTrans" cxnId="{34D709BB-6C9C-499E-87BE-E6CDADE03788}">
      <dgm:prSet/>
      <dgm:spPr/>
      <dgm:t>
        <a:bodyPr/>
        <a:lstStyle/>
        <a:p>
          <a:endParaRPr lang="en-US"/>
        </a:p>
      </dgm:t>
    </dgm:pt>
    <dgm:pt modelId="{D10D250B-F6C5-453A-A584-CED737E313AB}" type="sibTrans" cxnId="{34D709BB-6C9C-499E-87BE-E6CDADE03788}">
      <dgm:prSet/>
      <dgm:spPr/>
      <dgm:t>
        <a:bodyPr/>
        <a:lstStyle/>
        <a:p>
          <a:endParaRPr lang="en-US"/>
        </a:p>
      </dgm:t>
    </dgm:pt>
    <dgm:pt modelId="{96F14A6F-C897-43BD-828C-3B1514CDECC2}">
      <dgm:prSet phldrT="[Text]"/>
      <dgm:spPr/>
      <dgm:t>
        <a:bodyPr/>
        <a:lstStyle/>
        <a:p>
          <a:r>
            <a:rPr lang="en-US" dirty="0" smtClean="0"/>
            <a:t>Restoration of the Temple Begins</a:t>
          </a:r>
          <a:endParaRPr lang="en-US" dirty="0"/>
        </a:p>
      </dgm:t>
    </dgm:pt>
    <dgm:pt modelId="{7ABAB9BC-93B2-4BB1-9D5C-CDCBE7E1A645}" type="parTrans" cxnId="{B85D1113-97E1-402D-9EFF-23102CD10ED7}">
      <dgm:prSet/>
      <dgm:spPr/>
      <dgm:t>
        <a:bodyPr/>
        <a:lstStyle/>
        <a:p>
          <a:endParaRPr lang="en-US"/>
        </a:p>
      </dgm:t>
    </dgm:pt>
    <dgm:pt modelId="{D862A35E-1C2D-4AFD-AC22-B74E99DE8B7E}" type="sibTrans" cxnId="{B85D1113-97E1-402D-9EFF-23102CD10ED7}">
      <dgm:prSet/>
      <dgm:spPr/>
      <dgm:t>
        <a:bodyPr/>
        <a:lstStyle/>
        <a:p>
          <a:endParaRPr lang="en-US"/>
        </a:p>
      </dgm:t>
    </dgm:pt>
    <dgm:pt modelId="{765AD03B-97B5-41C3-974C-FC34AE56B94E}">
      <dgm:prSet phldrT="[Text]"/>
      <dgm:spPr>
        <a:solidFill>
          <a:schemeClr val="tx1">
            <a:lumMod val="65000"/>
            <a:lumOff val="35000"/>
          </a:schemeClr>
        </a:solidFill>
      </dgm:spPr>
      <dgm:t>
        <a:bodyPr/>
        <a:lstStyle/>
        <a:p>
          <a:r>
            <a:rPr lang="en-US" dirty="0" smtClean="0"/>
            <a:t>534 B.C.</a:t>
          </a:r>
          <a:endParaRPr lang="en-US" dirty="0"/>
        </a:p>
      </dgm:t>
    </dgm:pt>
    <dgm:pt modelId="{CFC24E6B-0A44-4C02-BCFA-B1EA985A15C3}" type="parTrans" cxnId="{856192C6-EE51-4BFF-8AD7-F5F95D365C77}">
      <dgm:prSet/>
      <dgm:spPr/>
      <dgm:t>
        <a:bodyPr/>
        <a:lstStyle/>
        <a:p>
          <a:endParaRPr lang="en-US"/>
        </a:p>
      </dgm:t>
    </dgm:pt>
    <dgm:pt modelId="{8458D0E4-1C38-4C7A-A12D-DE03297715C4}" type="sibTrans" cxnId="{856192C6-EE51-4BFF-8AD7-F5F95D365C77}">
      <dgm:prSet/>
      <dgm:spPr/>
      <dgm:t>
        <a:bodyPr/>
        <a:lstStyle/>
        <a:p>
          <a:endParaRPr lang="en-US"/>
        </a:p>
      </dgm:t>
    </dgm:pt>
    <dgm:pt modelId="{9A3A1029-CD28-4A13-8A27-F0B113FC2D82}">
      <dgm:prSet phldrT="[Text]"/>
      <dgm:spPr/>
      <dgm:t>
        <a:bodyPr/>
        <a:lstStyle/>
        <a:p>
          <a:r>
            <a:rPr lang="en-US" dirty="0" smtClean="0"/>
            <a:t>Work in the City Stopped by Force</a:t>
          </a:r>
          <a:endParaRPr lang="en-US" dirty="0"/>
        </a:p>
      </dgm:t>
    </dgm:pt>
    <dgm:pt modelId="{EC282241-F7A7-479D-8ABA-5355BD1206C0}" type="parTrans" cxnId="{A81C7658-A066-43FC-A748-84530A6D441E}">
      <dgm:prSet/>
      <dgm:spPr/>
      <dgm:t>
        <a:bodyPr/>
        <a:lstStyle/>
        <a:p>
          <a:endParaRPr lang="en-US"/>
        </a:p>
      </dgm:t>
    </dgm:pt>
    <dgm:pt modelId="{DC58DEAD-913B-432F-98F6-63E7E91F0709}" type="sibTrans" cxnId="{A81C7658-A066-43FC-A748-84530A6D441E}">
      <dgm:prSet/>
      <dgm:spPr/>
      <dgm:t>
        <a:bodyPr/>
        <a:lstStyle/>
        <a:p>
          <a:endParaRPr lang="en-US"/>
        </a:p>
      </dgm:t>
    </dgm:pt>
    <dgm:pt modelId="{F5091570-8CFE-4E44-B4AA-85283A454530}">
      <dgm:prSet phldrT="[Text]"/>
      <dgm:spPr>
        <a:solidFill>
          <a:schemeClr val="tx1">
            <a:lumMod val="65000"/>
            <a:lumOff val="35000"/>
          </a:schemeClr>
        </a:solidFill>
      </dgm:spPr>
      <dgm:t>
        <a:bodyPr/>
        <a:lstStyle/>
        <a:p>
          <a:r>
            <a:rPr lang="en-US" dirty="0" smtClean="0"/>
            <a:t>458 B.C.</a:t>
          </a:r>
        </a:p>
      </dgm:t>
    </dgm:pt>
    <dgm:pt modelId="{59CE9259-D64D-42EF-AC39-79BB7CA3A857}" type="parTrans" cxnId="{AFA0352C-BCF3-4048-ACCA-E5F068C94FE1}">
      <dgm:prSet/>
      <dgm:spPr/>
      <dgm:t>
        <a:bodyPr/>
        <a:lstStyle/>
        <a:p>
          <a:endParaRPr lang="en-US"/>
        </a:p>
      </dgm:t>
    </dgm:pt>
    <dgm:pt modelId="{DFF3832F-DA6E-411C-838B-D885526E0435}" type="sibTrans" cxnId="{AFA0352C-BCF3-4048-ACCA-E5F068C94FE1}">
      <dgm:prSet/>
      <dgm:spPr/>
      <dgm:t>
        <a:bodyPr/>
        <a:lstStyle/>
        <a:p>
          <a:endParaRPr lang="en-US"/>
        </a:p>
      </dgm:t>
    </dgm:pt>
    <dgm:pt modelId="{0257CDE8-7D69-46D7-9719-BEA507F8AB0C}">
      <dgm:prSet phldrT="[Text]"/>
      <dgm:spPr/>
      <dgm:t>
        <a:bodyPr/>
        <a:lstStyle/>
        <a:p>
          <a:r>
            <a:rPr lang="en-US" dirty="0" smtClean="0"/>
            <a:t>Ezra Brings Financial Aid, the Law, and Spiritual Renewal </a:t>
          </a:r>
          <a:endParaRPr lang="en-US" dirty="0"/>
        </a:p>
      </dgm:t>
    </dgm:pt>
    <dgm:pt modelId="{0D3FDAED-09CF-4792-819E-8C36ED932700}" type="parTrans" cxnId="{A8662BC6-97CB-4D4E-81DD-C1F3453ACF18}">
      <dgm:prSet/>
      <dgm:spPr/>
      <dgm:t>
        <a:bodyPr/>
        <a:lstStyle/>
        <a:p>
          <a:endParaRPr lang="en-US"/>
        </a:p>
      </dgm:t>
    </dgm:pt>
    <dgm:pt modelId="{278B1774-74D9-4FD7-A356-38B4F548ECBA}" type="sibTrans" cxnId="{A8662BC6-97CB-4D4E-81DD-C1F3453ACF18}">
      <dgm:prSet/>
      <dgm:spPr/>
      <dgm:t>
        <a:bodyPr/>
        <a:lstStyle/>
        <a:p>
          <a:endParaRPr lang="en-US"/>
        </a:p>
      </dgm:t>
    </dgm:pt>
    <dgm:pt modelId="{32C33A0C-33F4-4D87-97FE-B1B4C29004D6}">
      <dgm:prSet phldrT="[Text]"/>
      <dgm:spPr>
        <a:solidFill>
          <a:schemeClr val="tx1">
            <a:lumMod val="65000"/>
            <a:lumOff val="35000"/>
          </a:schemeClr>
        </a:solidFill>
      </dgm:spPr>
      <dgm:t>
        <a:bodyPr/>
        <a:lstStyle/>
        <a:p>
          <a:r>
            <a:rPr lang="en-US" dirty="0" smtClean="0"/>
            <a:t>444 B.C.</a:t>
          </a:r>
          <a:endParaRPr lang="en-US" dirty="0"/>
        </a:p>
      </dgm:t>
    </dgm:pt>
    <dgm:pt modelId="{83D0D4BB-5FB8-4DB8-AEC9-D98042338E28}" type="parTrans" cxnId="{CB5A655A-A2CE-4669-AFF1-7BA45AF2CAF5}">
      <dgm:prSet/>
      <dgm:spPr/>
      <dgm:t>
        <a:bodyPr/>
        <a:lstStyle/>
        <a:p>
          <a:endParaRPr lang="en-US"/>
        </a:p>
      </dgm:t>
    </dgm:pt>
    <dgm:pt modelId="{1F699624-3652-46BE-A082-55DCB0F98C69}" type="sibTrans" cxnId="{CB5A655A-A2CE-4669-AFF1-7BA45AF2CAF5}">
      <dgm:prSet/>
      <dgm:spPr/>
      <dgm:t>
        <a:bodyPr/>
        <a:lstStyle/>
        <a:p>
          <a:endParaRPr lang="en-US"/>
        </a:p>
      </dgm:t>
    </dgm:pt>
    <dgm:pt modelId="{289A1108-A6C8-42DD-BFEB-86C744C52E9E}">
      <dgm:prSet phldrT="[Text]"/>
      <dgm:spPr/>
      <dgm:t>
        <a:bodyPr/>
        <a:lstStyle/>
        <a:p>
          <a:r>
            <a:rPr lang="en-US" dirty="0" smtClean="0"/>
            <a:t>Nehemiah Rebuilds the Wall</a:t>
          </a:r>
          <a:endParaRPr lang="en-US" dirty="0"/>
        </a:p>
      </dgm:t>
    </dgm:pt>
    <dgm:pt modelId="{10C48328-7429-45D9-9F6D-C5197B14CE72}" type="parTrans" cxnId="{9DA2E310-C418-4521-8F71-69C490BD35F5}">
      <dgm:prSet/>
      <dgm:spPr/>
      <dgm:t>
        <a:bodyPr/>
        <a:lstStyle/>
        <a:p>
          <a:endParaRPr lang="en-US"/>
        </a:p>
      </dgm:t>
    </dgm:pt>
    <dgm:pt modelId="{22E27F2F-6A9D-4743-95A1-DE8C7EA1D118}" type="sibTrans" cxnId="{9DA2E310-C418-4521-8F71-69C490BD35F5}">
      <dgm:prSet/>
      <dgm:spPr/>
      <dgm:t>
        <a:bodyPr/>
        <a:lstStyle/>
        <a:p>
          <a:endParaRPr lang="en-US"/>
        </a:p>
      </dgm:t>
    </dgm:pt>
    <dgm:pt modelId="{E8035B2C-62CB-44D8-8EBC-5133146B6285}" type="pres">
      <dgm:prSet presAssocID="{69552971-FA33-48E1-A2FB-28ED130E7C35}" presName="linearFlow" presStyleCnt="0">
        <dgm:presLayoutVars>
          <dgm:dir/>
          <dgm:animLvl val="lvl"/>
          <dgm:resizeHandles val="exact"/>
        </dgm:presLayoutVars>
      </dgm:prSet>
      <dgm:spPr/>
      <dgm:t>
        <a:bodyPr/>
        <a:lstStyle/>
        <a:p>
          <a:endParaRPr lang="en-US"/>
        </a:p>
      </dgm:t>
    </dgm:pt>
    <dgm:pt modelId="{5C3C9D9F-0884-4B5F-9735-43EAD43FE8A8}" type="pres">
      <dgm:prSet presAssocID="{52394D30-3A93-4F38-9CCA-8A9F4DD8FD8C}" presName="composite" presStyleCnt="0"/>
      <dgm:spPr/>
    </dgm:pt>
    <dgm:pt modelId="{B68A1823-0A78-4C9C-AC68-611A01AF55CA}" type="pres">
      <dgm:prSet presAssocID="{52394D30-3A93-4F38-9CCA-8A9F4DD8FD8C}" presName="parentText" presStyleLbl="alignNode1" presStyleIdx="0" presStyleCnt="4">
        <dgm:presLayoutVars>
          <dgm:chMax val="1"/>
          <dgm:bulletEnabled val="1"/>
        </dgm:presLayoutVars>
      </dgm:prSet>
      <dgm:spPr/>
      <dgm:t>
        <a:bodyPr/>
        <a:lstStyle/>
        <a:p>
          <a:endParaRPr lang="en-US"/>
        </a:p>
      </dgm:t>
    </dgm:pt>
    <dgm:pt modelId="{3B785B58-3CBB-4E76-ACBC-25DE03615838}" type="pres">
      <dgm:prSet presAssocID="{52394D30-3A93-4F38-9CCA-8A9F4DD8FD8C}" presName="descendantText" presStyleLbl="alignAcc1" presStyleIdx="0" presStyleCnt="4">
        <dgm:presLayoutVars>
          <dgm:bulletEnabled val="1"/>
        </dgm:presLayoutVars>
      </dgm:prSet>
      <dgm:spPr/>
      <dgm:t>
        <a:bodyPr/>
        <a:lstStyle/>
        <a:p>
          <a:endParaRPr lang="en-US"/>
        </a:p>
      </dgm:t>
    </dgm:pt>
    <dgm:pt modelId="{18272DE9-C9CD-4274-A0A1-1598A4AA74E0}" type="pres">
      <dgm:prSet presAssocID="{D10D250B-F6C5-453A-A584-CED737E313AB}" presName="sp" presStyleCnt="0"/>
      <dgm:spPr/>
    </dgm:pt>
    <dgm:pt modelId="{143A8273-358F-4162-837C-943105C5584F}" type="pres">
      <dgm:prSet presAssocID="{765AD03B-97B5-41C3-974C-FC34AE56B94E}" presName="composite" presStyleCnt="0"/>
      <dgm:spPr/>
    </dgm:pt>
    <dgm:pt modelId="{6D2D5A97-7099-4C49-B697-A38BDC35BAC6}" type="pres">
      <dgm:prSet presAssocID="{765AD03B-97B5-41C3-974C-FC34AE56B94E}" presName="parentText" presStyleLbl="alignNode1" presStyleIdx="1" presStyleCnt="4">
        <dgm:presLayoutVars>
          <dgm:chMax val="1"/>
          <dgm:bulletEnabled val="1"/>
        </dgm:presLayoutVars>
      </dgm:prSet>
      <dgm:spPr/>
      <dgm:t>
        <a:bodyPr/>
        <a:lstStyle/>
        <a:p>
          <a:endParaRPr lang="en-US"/>
        </a:p>
      </dgm:t>
    </dgm:pt>
    <dgm:pt modelId="{C54D41AA-82A2-4C3F-8926-5CDAA48EC0F6}" type="pres">
      <dgm:prSet presAssocID="{765AD03B-97B5-41C3-974C-FC34AE56B94E}" presName="descendantText" presStyleLbl="alignAcc1" presStyleIdx="1" presStyleCnt="4">
        <dgm:presLayoutVars>
          <dgm:bulletEnabled val="1"/>
        </dgm:presLayoutVars>
      </dgm:prSet>
      <dgm:spPr/>
      <dgm:t>
        <a:bodyPr/>
        <a:lstStyle/>
        <a:p>
          <a:endParaRPr lang="en-US"/>
        </a:p>
      </dgm:t>
    </dgm:pt>
    <dgm:pt modelId="{9C220E63-E161-4973-9655-465930D4414B}" type="pres">
      <dgm:prSet presAssocID="{8458D0E4-1C38-4C7A-A12D-DE03297715C4}" presName="sp" presStyleCnt="0"/>
      <dgm:spPr/>
    </dgm:pt>
    <dgm:pt modelId="{A8E39A0B-6C79-4687-BF4C-5EE6FD880903}" type="pres">
      <dgm:prSet presAssocID="{F5091570-8CFE-4E44-B4AA-85283A454530}" presName="composite" presStyleCnt="0"/>
      <dgm:spPr/>
    </dgm:pt>
    <dgm:pt modelId="{2FB47910-3E3A-4421-9F76-5163CA0673D3}" type="pres">
      <dgm:prSet presAssocID="{F5091570-8CFE-4E44-B4AA-85283A454530}" presName="parentText" presStyleLbl="alignNode1" presStyleIdx="2" presStyleCnt="4">
        <dgm:presLayoutVars>
          <dgm:chMax val="1"/>
          <dgm:bulletEnabled val="1"/>
        </dgm:presLayoutVars>
      </dgm:prSet>
      <dgm:spPr/>
      <dgm:t>
        <a:bodyPr/>
        <a:lstStyle/>
        <a:p>
          <a:endParaRPr lang="en-US"/>
        </a:p>
      </dgm:t>
    </dgm:pt>
    <dgm:pt modelId="{4FF7079B-A049-4287-9D90-4C922E70EA42}" type="pres">
      <dgm:prSet presAssocID="{F5091570-8CFE-4E44-B4AA-85283A454530}" presName="descendantText" presStyleLbl="alignAcc1" presStyleIdx="2" presStyleCnt="4">
        <dgm:presLayoutVars>
          <dgm:bulletEnabled val="1"/>
        </dgm:presLayoutVars>
      </dgm:prSet>
      <dgm:spPr/>
      <dgm:t>
        <a:bodyPr/>
        <a:lstStyle/>
        <a:p>
          <a:endParaRPr lang="en-US"/>
        </a:p>
      </dgm:t>
    </dgm:pt>
    <dgm:pt modelId="{42F4E80D-D991-417A-9349-B6CCF6BBDC6A}" type="pres">
      <dgm:prSet presAssocID="{DFF3832F-DA6E-411C-838B-D885526E0435}" presName="sp" presStyleCnt="0"/>
      <dgm:spPr/>
    </dgm:pt>
    <dgm:pt modelId="{05C7A119-8E5C-4FEB-BEC5-DF8CFF01EF8A}" type="pres">
      <dgm:prSet presAssocID="{32C33A0C-33F4-4D87-97FE-B1B4C29004D6}" presName="composite" presStyleCnt="0"/>
      <dgm:spPr/>
    </dgm:pt>
    <dgm:pt modelId="{87739FE2-F20E-495A-A7DB-DD3A9A1FC469}" type="pres">
      <dgm:prSet presAssocID="{32C33A0C-33F4-4D87-97FE-B1B4C29004D6}" presName="parentText" presStyleLbl="alignNode1" presStyleIdx="3" presStyleCnt="4">
        <dgm:presLayoutVars>
          <dgm:chMax val="1"/>
          <dgm:bulletEnabled val="1"/>
        </dgm:presLayoutVars>
      </dgm:prSet>
      <dgm:spPr/>
      <dgm:t>
        <a:bodyPr/>
        <a:lstStyle/>
        <a:p>
          <a:endParaRPr lang="en-US"/>
        </a:p>
      </dgm:t>
    </dgm:pt>
    <dgm:pt modelId="{5000A04D-A0BF-470E-9157-70240EFD211E}" type="pres">
      <dgm:prSet presAssocID="{32C33A0C-33F4-4D87-97FE-B1B4C29004D6}" presName="descendantText" presStyleLbl="alignAcc1" presStyleIdx="3" presStyleCnt="4">
        <dgm:presLayoutVars>
          <dgm:bulletEnabled val="1"/>
        </dgm:presLayoutVars>
      </dgm:prSet>
      <dgm:spPr/>
      <dgm:t>
        <a:bodyPr/>
        <a:lstStyle/>
        <a:p>
          <a:endParaRPr lang="en-US"/>
        </a:p>
      </dgm:t>
    </dgm:pt>
  </dgm:ptLst>
  <dgm:cxnLst>
    <dgm:cxn modelId="{6364CDFA-64D0-4792-8008-C91F5498B60F}" type="presOf" srcId="{F5091570-8CFE-4E44-B4AA-85283A454530}" destId="{2FB47910-3E3A-4421-9F76-5163CA0673D3}" srcOrd="0" destOrd="0" presId="urn:microsoft.com/office/officeart/2005/8/layout/chevron2"/>
    <dgm:cxn modelId="{51FB6EE3-7330-40B8-8C4C-6AC0C6D365C2}" type="presOf" srcId="{289A1108-A6C8-42DD-BFEB-86C744C52E9E}" destId="{5000A04D-A0BF-470E-9157-70240EFD211E}" srcOrd="0" destOrd="0" presId="urn:microsoft.com/office/officeart/2005/8/layout/chevron2"/>
    <dgm:cxn modelId="{57FC9B6B-E5EB-40A5-90BF-0C05002B07F2}" type="presOf" srcId="{52394D30-3A93-4F38-9CCA-8A9F4DD8FD8C}" destId="{B68A1823-0A78-4C9C-AC68-611A01AF55CA}" srcOrd="0" destOrd="0" presId="urn:microsoft.com/office/officeart/2005/8/layout/chevron2"/>
    <dgm:cxn modelId="{E3DCB851-4681-41DD-9FFB-048454C9D014}" type="presOf" srcId="{96F14A6F-C897-43BD-828C-3B1514CDECC2}" destId="{3B785B58-3CBB-4E76-ACBC-25DE03615838}" srcOrd="0" destOrd="0" presId="urn:microsoft.com/office/officeart/2005/8/layout/chevron2"/>
    <dgm:cxn modelId="{9A9C07AD-06F5-4766-BB79-CA179B3A5717}" type="presOf" srcId="{9A3A1029-CD28-4A13-8A27-F0B113FC2D82}" destId="{C54D41AA-82A2-4C3F-8926-5CDAA48EC0F6}" srcOrd="0" destOrd="0" presId="urn:microsoft.com/office/officeart/2005/8/layout/chevron2"/>
    <dgm:cxn modelId="{AFA0352C-BCF3-4048-ACCA-E5F068C94FE1}" srcId="{69552971-FA33-48E1-A2FB-28ED130E7C35}" destId="{F5091570-8CFE-4E44-B4AA-85283A454530}" srcOrd="2" destOrd="0" parTransId="{59CE9259-D64D-42EF-AC39-79BB7CA3A857}" sibTransId="{DFF3832F-DA6E-411C-838B-D885526E0435}"/>
    <dgm:cxn modelId="{34D709BB-6C9C-499E-87BE-E6CDADE03788}" srcId="{69552971-FA33-48E1-A2FB-28ED130E7C35}" destId="{52394D30-3A93-4F38-9CCA-8A9F4DD8FD8C}" srcOrd="0" destOrd="0" parTransId="{24F6FCF7-13EB-46F1-B388-AC875D99952E}" sibTransId="{D10D250B-F6C5-453A-A584-CED737E313AB}"/>
    <dgm:cxn modelId="{F461B95A-E603-4B3E-8493-C0F8EB4FE1CB}" type="presOf" srcId="{69552971-FA33-48E1-A2FB-28ED130E7C35}" destId="{E8035B2C-62CB-44D8-8EBC-5133146B6285}" srcOrd="0" destOrd="0" presId="urn:microsoft.com/office/officeart/2005/8/layout/chevron2"/>
    <dgm:cxn modelId="{CC811DDE-5E15-4110-9E4F-26000DD4B43D}" type="presOf" srcId="{765AD03B-97B5-41C3-974C-FC34AE56B94E}" destId="{6D2D5A97-7099-4C49-B697-A38BDC35BAC6}" srcOrd="0" destOrd="0" presId="urn:microsoft.com/office/officeart/2005/8/layout/chevron2"/>
    <dgm:cxn modelId="{A8662BC6-97CB-4D4E-81DD-C1F3453ACF18}" srcId="{F5091570-8CFE-4E44-B4AA-85283A454530}" destId="{0257CDE8-7D69-46D7-9719-BEA507F8AB0C}" srcOrd="0" destOrd="0" parTransId="{0D3FDAED-09CF-4792-819E-8C36ED932700}" sibTransId="{278B1774-74D9-4FD7-A356-38B4F548ECBA}"/>
    <dgm:cxn modelId="{A81C7658-A066-43FC-A748-84530A6D441E}" srcId="{765AD03B-97B5-41C3-974C-FC34AE56B94E}" destId="{9A3A1029-CD28-4A13-8A27-F0B113FC2D82}" srcOrd="0" destOrd="0" parTransId="{EC282241-F7A7-479D-8ABA-5355BD1206C0}" sibTransId="{DC58DEAD-913B-432F-98F6-63E7E91F0709}"/>
    <dgm:cxn modelId="{B85D1113-97E1-402D-9EFF-23102CD10ED7}" srcId="{52394D30-3A93-4F38-9CCA-8A9F4DD8FD8C}" destId="{96F14A6F-C897-43BD-828C-3B1514CDECC2}" srcOrd="0" destOrd="0" parTransId="{7ABAB9BC-93B2-4BB1-9D5C-CDCBE7E1A645}" sibTransId="{D862A35E-1C2D-4AFD-AC22-B74E99DE8B7E}"/>
    <dgm:cxn modelId="{856192C6-EE51-4BFF-8AD7-F5F95D365C77}" srcId="{69552971-FA33-48E1-A2FB-28ED130E7C35}" destId="{765AD03B-97B5-41C3-974C-FC34AE56B94E}" srcOrd="1" destOrd="0" parTransId="{CFC24E6B-0A44-4C02-BCFA-B1EA985A15C3}" sibTransId="{8458D0E4-1C38-4C7A-A12D-DE03297715C4}"/>
    <dgm:cxn modelId="{9DA2E310-C418-4521-8F71-69C490BD35F5}" srcId="{32C33A0C-33F4-4D87-97FE-B1B4C29004D6}" destId="{289A1108-A6C8-42DD-BFEB-86C744C52E9E}" srcOrd="0" destOrd="0" parTransId="{10C48328-7429-45D9-9F6D-C5197B14CE72}" sibTransId="{22E27F2F-6A9D-4743-95A1-DE8C7EA1D118}"/>
    <dgm:cxn modelId="{CB5A655A-A2CE-4669-AFF1-7BA45AF2CAF5}" srcId="{69552971-FA33-48E1-A2FB-28ED130E7C35}" destId="{32C33A0C-33F4-4D87-97FE-B1B4C29004D6}" srcOrd="3" destOrd="0" parTransId="{83D0D4BB-5FB8-4DB8-AEC9-D98042338E28}" sibTransId="{1F699624-3652-46BE-A082-55DCB0F98C69}"/>
    <dgm:cxn modelId="{4AEE0920-C702-44D4-B826-AEDEDA422421}" type="presOf" srcId="{0257CDE8-7D69-46D7-9719-BEA507F8AB0C}" destId="{4FF7079B-A049-4287-9D90-4C922E70EA42}" srcOrd="0" destOrd="0" presId="urn:microsoft.com/office/officeart/2005/8/layout/chevron2"/>
    <dgm:cxn modelId="{30DD0470-A109-4539-BD26-BD00C105BAA5}" type="presOf" srcId="{32C33A0C-33F4-4D87-97FE-B1B4C29004D6}" destId="{87739FE2-F20E-495A-A7DB-DD3A9A1FC469}" srcOrd="0" destOrd="0" presId="urn:microsoft.com/office/officeart/2005/8/layout/chevron2"/>
    <dgm:cxn modelId="{6B63C5AF-F65C-4714-BDC4-B00EEE03EEED}" type="presParOf" srcId="{E8035B2C-62CB-44D8-8EBC-5133146B6285}" destId="{5C3C9D9F-0884-4B5F-9735-43EAD43FE8A8}" srcOrd="0" destOrd="0" presId="urn:microsoft.com/office/officeart/2005/8/layout/chevron2"/>
    <dgm:cxn modelId="{FBD2E469-7AE7-492C-81AC-15B0764636C7}" type="presParOf" srcId="{5C3C9D9F-0884-4B5F-9735-43EAD43FE8A8}" destId="{B68A1823-0A78-4C9C-AC68-611A01AF55CA}" srcOrd="0" destOrd="0" presId="urn:microsoft.com/office/officeart/2005/8/layout/chevron2"/>
    <dgm:cxn modelId="{2689052D-FF9B-4B08-88F0-881EA76C2A33}" type="presParOf" srcId="{5C3C9D9F-0884-4B5F-9735-43EAD43FE8A8}" destId="{3B785B58-3CBB-4E76-ACBC-25DE03615838}" srcOrd="1" destOrd="0" presId="urn:microsoft.com/office/officeart/2005/8/layout/chevron2"/>
    <dgm:cxn modelId="{4E7359CE-C1D6-416D-B90D-5B24E915FBE7}" type="presParOf" srcId="{E8035B2C-62CB-44D8-8EBC-5133146B6285}" destId="{18272DE9-C9CD-4274-A0A1-1598A4AA74E0}" srcOrd="1" destOrd="0" presId="urn:microsoft.com/office/officeart/2005/8/layout/chevron2"/>
    <dgm:cxn modelId="{1EDADE12-73D3-44FE-A39D-AC487D44A77D}" type="presParOf" srcId="{E8035B2C-62CB-44D8-8EBC-5133146B6285}" destId="{143A8273-358F-4162-837C-943105C5584F}" srcOrd="2" destOrd="0" presId="urn:microsoft.com/office/officeart/2005/8/layout/chevron2"/>
    <dgm:cxn modelId="{6967EEE0-5683-4880-A9CB-44A862665C36}" type="presParOf" srcId="{143A8273-358F-4162-837C-943105C5584F}" destId="{6D2D5A97-7099-4C49-B697-A38BDC35BAC6}" srcOrd="0" destOrd="0" presId="urn:microsoft.com/office/officeart/2005/8/layout/chevron2"/>
    <dgm:cxn modelId="{6931041C-8D67-4155-98EF-4A146AE8B64B}" type="presParOf" srcId="{143A8273-358F-4162-837C-943105C5584F}" destId="{C54D41AA-82A2-4C3F-8926-5CDAA48EC0F6}" srcOrd="1" destOrd="0" presId="urn:microsoft.com/office/officeart/2005/8/layout/chevron2"/>
    <dgm:cxn modelId="{8315EE62-1C11-4F04-8C65-BCD1D7715D2F}" type="presParOf" srcId="{E8035B2C-62CB-44D8-8EBC-5133146B6285}" destId="{9C220E63-E161-4973-9655-465930D4414B}" srcOrd="3" destOrd="0" presId="urn:microsoft.com/office/officeart/2005/8/layout/chevron2"/>
    <dgm:cxn modelId="{185A8EAF-0A62-4588-9432-1D28A5B5C3D7}" type="presParOf" srcId="{E8035B2C-62CB-44D8-8EBC-5133146B6285}" destId="{A8E39A0B-6C79-4687-BF4C-5EE6FD880903}" srcOrd="4" destOrd="0" presId="urn:microsoft.com/office/officeart/2005/8/layout/chevron2"/>
    <dgm:cxn modelId="{6B62901C-4D2D-4976-8995-821264512590}" type="presParOf" srcId="{A8E39A0B-6C79-4687-BF4C-5EE6FD880903}" destId="{2FB47910-3E3A-4421-9F76-5163CA0673D3}" srcOrd="0" destOrd="0" presId="urn:microsoft.com/office/officeart/2005/8/layout/chevron2"/>
    <dgm:cxn modelId="{E19A0194-0F67-4366-BDE1-5675D5D0A2CA}" type="presParOf" srcId="{A8E39A0B-6C79-4687-BF4C-5EE6FD880903}" destId="{4FF7079B-A049-4287-9D90-4C922E70EA42}" srcOrd="1" destOrd="0" presId="urn:microsoft.com/office/officeart/2005/8/layout/chevron2"/>
    <dgm:cxn modelId="{532E2644-947D-41F1-963D-EB639C8CBC85}" type="presParOf" srcId="{E8035B2C-62CB-44D8-8EBC-5133146B6285}" destId="{42F4E80D-D991-417A-9349-B6CCF6BBDC6A}" srcOrd="5" destOrd="0" presId="urn:microsoft.com/office/officeart/2005/8/layout/chevron2"/>
    <dgm:cxn modelId="{A9D2E091-D2F7-48A7-B6BD-ADED0971EC2E}" type="presParOf" srcId="{E8035B2C-62CB-44D8-8EBC-5133146B6285}" destId="{05C7A119-8E5C-4FEB-BEC5-DF8CFF01EF8A}" srcOrd="6" destOrd="0" presId="urn:microsoft.com/office/officeart/2005/8/layout/chevron2"/>
    <dgm:cxn modelId="{08DDC774-B90F-4C92-938B-61E91C8ECEEE}" type="presParOf" srcId="{05C7A119-8E5C-4FEB-BEC5-DF8CFF01EF8A}" destId="{87739FE2-F20E-495A-A7DB-DD3A9A1FC469}" srcOrd="0" destOrd="0" presId="urn:microsoft.com/office/officeart/2005/8/layout/chevron2"/>
    <dgm:cxn modelId="{47EC519C-7613-4E52-9A15-D18E9E31F175}" type="presParOf" srcId="{05C7A119-8E5C-4FEB-BEC5-DF8CFF01EF8A}" destId="{5000A04D-A0BF-470E-9157-70240EFD211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A1823-0A78-4C9C-AC68-611A01AF55CA}">
      <dsp:nvSpPr>
        <dsp:cNvPr id="0" name=""/>
        <dsp:cNvSpPr/>
      </dsp:nvSpPr>
      <dsp:spPr>
        <a:xfrm rot="5400000">
          <a:off x="-178682" y="180307"/>
          <a:ext cx="1191218" cy="833853"/>
        </a:xfrm>
        <a:prstGeom prst="chevron">
          <a:avLst/>
        </a:prstGeom>
        <a:solidFill>
          <a:schemeClr val="tx1">
            <a:lumMod val="65000"/>
            <a:lumOff val="3500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539 B.C.</a:t>
          </a:r>
          <a:endParaRPr lang="en-US" sz="1900" kern="1200" dirty="0"/>
        </a:p>
      </dsp:txBody>
      <dsp:txXfrm rot="-5400000">
        <a:off x="1" y="418552"/>
        <a:ext cx="833853" cy="357365"/>
      </dsp:txXfrm>
    </dsp:sp>
    <dsp:sp modelId="{3B785B58-3CBB-4E76-ACBC-25DE03615838}">
      <dsp:nvSpPr>
        <dsp:cNvPr id="0" name=""/>
        <dsp:cNvSpPr/>
      </dsp:nvSpPr>
      <dsp:spPr>
        <a:xfrm rot="5400000">
          <a:off x="2086386" y="-1250908"/>
          <a:ext cx="774292" cy="327935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Restoration of the Temple Begins</a:t>
          </a:r>
          <a:endParaRPr lang="en-US" sz="1900" kern="1200" dirty="0"/>
        </a:p>
      </dsp:txBody>
      <dsp:txXfrm rot="-5400000">
        <a:off x="833853" y="39423"/>
        <a:ext cx="3241560" cy="698696"/>
      </dsp:txXfrm>
    </dsp:sp>
    <dsp:sp modelId="{6D2D5A97-7099-4C49-B697-A38BDC35BAC6}">
      <dsp:nvSpPr>
        <dsp:cNvPr id="0" name=""/>
        <dsp:cNvSpPr/>
      </dsp:nvSpPr>
      <dsp:spPr>
        <a:xfrm rot="5400000">
          <a:off x="-178682" y="1224004"/>
          <a:ext cx="1191218" cy="833853"/>
        </a:xfrm>
        <a:prstGeom prst="chevron">
          <a:avLst/>
        </a:prstGeom>
        <a:solidFill>
          <a:schemeClr val="tx1">
            <a:lumMod val="65000"/>
            <a:lumOff val="3500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534 B.C.</a:t>
          </a:r>
          <a:endParaRPr lang="en-US" sz="1900" kern="1200" dirty="0"/>
        </a:p>
      </dsp:txBody>
      <dsp:txXfrm rot="-5400000">
        <a:off x="1" y="1462249"/>
        <a:ext cx="833853" cy="357365"/>
      </dsp:txXfrm>
    </dsp:sp>
    <dsp:sp modelId="{C54D41AA-82A2-4C3F-8926-5CDAA48EC0F6}">
      <dsp:nvSpPr>
        <dsp:cNvPr id="0" name=""/>
        <dsp:cNvSpPr/>
      </dsp:nvSpPr>
      <dsp:spPr>
        <a:xfrm rot="5400000">
          <a:off x="2086386" y="-207211"/>
          <a:ext cx="774292" cy="327935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Work in the City Stopped by Force</a:t>
          </a:r>
          <a:endParaRPr lang="en-US" sz="1900" kern="1200" dirty="0"/>
        </a:p>
      </dsp:txBody>
      <dsp:txXfrm rot="-5400000">
        <a:off x="833853" y="1083120"/>
        <a:ext cx="3241560" cy="698696"/>
      </dsp:txXfrm>
    </dsp:sp>
    <dsp:sp modelId="{2FB47910-3E3A-4421-9F76-5163CA0673D3}">
      <dsp:nvSpPr>
        <dsp:cNvPr id="0" name=""/>
        <dsp:cNvSpPr/>
      </dsp:nvSpPr>
      <dsp:spPr>
        <a:xfrm rot="5400000">
          <a:off x="-178682" y="2267702"/>
          <a:ext cx="1191218" cy="833853"/>
        </a:xfrm>
        <a:prstGeom prst="chevron">
          <a:avLst/>
        </a:prstGeom>
        <a:solidFill>
          <a:schemeClr val="tx1">
            <a:lumMod val="65000"/>
            <a:lumOff val="3500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458 B.C.</a:t>
          </a:r>
        </a:p>
      </dsp:txBody>
      <dsp:txXfrm rot="-5400000">
        <a:off x="1" y="2505947"/>
        <a:ext cx="833853" cy="357365"/>
      </dsp:txXfrm>
    </dsp:sp>
    <dsp:sp modelId="{4FF7079B-A049-4287-9D90-4C922E70EA42}">
      <dsp:nvSpPr>
        <dsp:cNvPr id="0" name=""/>
        <dsp:cNvSpPr/>
      </dsp:nvSpPr>
      <dsp:spPr>
        <a:xfrm rot="5400000">
          <a:off x="2086386" y="836485"/>
          <a:ext cx="774292" cy="327935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Ezra Brings Financial Aid, the Law, and Spiritual Renewal </a:t>
          </a:r>
          <a:endParaRPr lang="en-US" sz="1900" kern="1200" dirty="0"/>
        </a:p>
      </dsp:txBody>
      <dsp:txXfrm rot="-5400000">
        <a:off x="833853" y="2126816"/>
        <a:ext cx="3241560" cy="698696"/>
      </dsp:txXfrm>
    </dsp:sp>
    <dsp:sp modelId="{87739FE2-F20E-495A-A7DB-DD3A9A1FC469}">
      <dsp:nvSpPr>
        <dsp:cNvPr id="0" name=""/>
        <dsp:cNvSpPr/>
      </dsp:nvSpPr>
      <dsp:spPr>
        <a:xfrm rot="5400000">
          <a:off x="-178682" y="3311399"/>
          <a:ext cx="1191218" cy="833853"/>
        </a:xfrm>
        <a:prstGeom prst="chevron">
          <a:avLst/>
        </a:prstGeom>
        <a:solidFill>
          <a:schemeClr val="tx1">
            <a:lumMod val="65000"/>
            <a:lumOff val="3500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444 B.C.</a:t>
          </a:r>
          <a:endParaRPr lang="en-US" sz="1900" kern="1200" dirty="0"/>
        </a:p>
      </dsp:txBody>
      <dsp:txXfrm rot="-5400000">
        <a:off x="1" y="3549644"/>
        <a:ext cx="833853" cy="357365"/>
      </dsp:txXfrm>
    </dsp:sp>
    <dsp:sp modelId="{5000A04D-A0BF-470E-9157-70240EFD211E}">
      <dsp:nvSpPr>
        <dsp:cNvPr id="0" name=""/>
        <dsp:cNvSpPr/>
      </dsp:nvSpPr>
      <dsp:spPr>
        <a:xfrm rot="5400000">
          <a:off x="2086386" y="1880183"/>
          <a:ext cx="774292" cy="327935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Nehemiah Rebuilds the Wall</a:t>
          </a:r>
          <a:endParaRPr lang="en-US" sz="1900" kern="1200" dirty="0"/>
        </a:p>
      </dsp:txBody>
      <dsp:txXfrm rot="-5400000">
        <a:off x="833853" y="3170514"/>
        <a:ext cx="3241560" cy="6986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08C33-A3F5-45AD-9196-6F3FB17A3BF4}" type="datetimeFigureOut">
              <a:rPr lang="en-US" smtClean="0"/>
              <a:t>3/13/2016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2A60D-2D70-4045-B442-6896C85AC3BE}" type="slidenum">
              <a:rPr lang="en-US" smtClean="0"/>
              <a:t>‹#›</a:t>
            </a:fld>
            <a:endParaRPr lang="en-US"/>
          </a:p>
        </p:txBody>
      </p:sp>
    </p:spTree>
    <p:extLst>
      <p:ext uri="{BB962C8B-B14F-4D97-AF65-F5344CB8AC3E}">
        <p14:creationId xmlns:p14="http://schemas.microsoft.com/office/powerpoint/2010/main" val="325996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2A60D-2D70-4045-B442-6896C85AC3BE}" type="slidenum">
              <a:rPr lang="en-US" smtClean="0"/>
              <a:t>1</a:t>
            </a:fld>
            <a:endParaRPr lang="en-US"/>
          </a:p>
        </p:txBody>
      </p:sp>
    </p:spTree>
    <p:extLst>
      <p:ext uri="{BB962C8B-B14F-4D97-AF65-F5344CB8AC3E}">
        <p14:creationId xmlns:p14="http://schemas.microsoft.com/office/powerpoint/2010/main" val="626090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2A60D-2D70-4045-B442-6896C85AC3BE}" type="slidenum">
              <a:rPr lang="en-US" smtClean="0"/>
              <a:t>2</a:t>
            </a:fld>
            <a:endParaRPr lang="en-US"/>
          </a:p>
        </p:txBody>
      </p:sp>
    </p:spTree>
    <p:extLst>
      <p:ext uri="{BB962C8B-B14F-4D97-AF65-F5344CB8AC3E}">
        <p14:creationId xmlns:p14="http://schemas.microsoft.com/office/powerpoint/2010/main" val="218448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2A60D-2D70-4045-B442-6896C85AC3BE}" type="slidenum">
              <a:rPr lang="en-US" smtClean="0"/>
              <a:t>3</a:t>
            </a:fld>
            <a:endParaRPr lang="en-US"/>
          </a:p>
        </p:txBody>
      </p:sp>
    </p:spTree>
    <p:extLst>
      <p:ext uri="{BB962C8B-B14F-4D97-AF65-F5344CB8AC3E}">
        <p14:creationId xmlns:p14="http://schemas.microsoft.com/office/powerpoint/2010/main" val="114288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2A60D-2D70-4045-B442-6896C85AC3BE}" type="slidenum">
              <a:rPr lang="en-US" smtClean="0"/>
              <a:t>4</a:t>
            </a:fld>
            <a:endParaRPr lang="en-US"/>
          </a:p>
        </p:txBody>
      </p:sp>
    </p:spTree>
    <p:extLst>
      <p:ext uri="{BB962C8B-B14F-4D97-AF65-F5344CB8AC3E}">
        <p14:creationId xmlns:p14="http://schemas.microsoft.com/office/powerpoint/2010/main" val="14931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2A60D-2D70-4045-B442-6896C85AC3BE}" type="slidenum">
              <a:rPr lang="en-US" smtClean="0"/>
              <a:t>5</a:t>
            </a:fld>
            <a:endParaRPr lang="en-US"/>
          </a:p>
        </p:txBody>
      </p:sp>
    </p:spTree>
    <p:extLst>
      <p:ext uri="{BB962C8B-B14F-4D97-AF65-F5344CB8AC3E}">
        <p14:creationId xmlns:p14="http://schemas.microsoft.com/office/powerpoint/2010/main" val="3697951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2A60D-2D70-4045-B442-6896C85AC3BE}" type="slidenum">
              <a:rPr lang="en-US" smtClean="0"/>
              <a:t>6</a:t>
            </a:fld>
            <a:endParaRPr lang="en-US"/>
          </a:p>
        </p:txBody>
      </p:sp>
    </p:spTree>
    <p:extLst>
      <p:ext uri="{BB962C8B-B14F-4D97-AF65-F5344CB8AC3E}">
        <p14:creationId xmlns:p14="http://schemas.microsoft.com/office/powerpoint/2010/main" val="58508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2A60D-2D70-4045-B442-6896C85AC3BE}" type="slidenum">
              <a:rPr lang="en-US" smtClean="0"/>
              <a:t>7</a:t>
            </a:fld>
            <a:endParaRPr lang="en-US"/>
          </a:p>
        </p:txBody>
      </p:sp>
    </p:spTree>
    <p:extLst>
      <p:ext uri="{BB962C8B-B14F-4D97-AF65-F5344CB8AC3E}">
        <p14:creationId xmlns:p14="http://schemas.microsoft.com/office/powerpoint/2010/main" val="213659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822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0275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866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83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56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63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239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017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038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99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3/13/2016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306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153987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810000" y="86640"/>
            <a:ext cx="4739759" cy="707886"/>
          </a:xfrm>
          <a:prstGeom prst="rect">
            <a:avLst/>
          </a:prstGeom>
        </p:spPr>
        <p:txBody>
          <a:bodyPr wrap="none">
            <a:spAutoFit/>
          </a:bodyPr>
          <a:lstStyle/>
          <a:p>
            <a:r>
              <a:rPr lang="en-US" sz="4000" b="1" dirty="0">
                <a:solidFill>
                  <a:schemeClr val="bg1"/>
                </a:solidFill>
              </a:rPr>
              <a:t>Nehemiah‬ ‭1:1-11‬ ‭ESV‬‬</a:t>
            </a:r>
            <a:endParaRPr lang="en-US" sz="4000" b="1" dirty="0">
              <a:solidFill>
                <a:schemeClr val="bg1"/>
              </a:solidFill>
            </a:endParaRPr>
          </a:p>
        </p:txBody>
      </p:sp>
    </p:spTree>
    <p:extLst>
      <p:ext uri="{BB962C8B-B14F-4D97-AF65-F5344CB8AC3E}">
        <p14:creationId xmlns:p14="http://schemas.microsoft.com/office/powerpoint/2010/main" val="1142669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p:nvPr/>
        </p:nvSpPr>
        <p:spPr>
          <a:xfrm>
            <a:off x="0" y="152400"/>
            <a:ext cx="12191999" cy="6832640"/>
          </a:xfrm>
          <a:prstGeom prst="rect">
            <a:avLst/>
          </a:prstGeom>
        </p:spPr>
        <p:txBody>
          <a:bodyPr wrap="square">
            <a:spAutoFit/>
          </a:bodyPr>
          <a:lstStyle/>
          <a:p>
            <a:r>
              <a:rPr lang="en-US" sz="2800" b="1" dirty="0" smtClean="0"/>
              <a:t>Nehemiah</a:t>
            </a:r>
            <a:r>
              <a:rPr lang="en-US" sz="2800" b="1" dirty="0"/>
              <a:t>‬ ‭1:1-11‬ ‭ESV‬‬</a:t>
            </a:r>
          </a:p>
          <a:p>
            <a:endParaRPr lang="en-US" dirty="0" smtClean="0"/>
          </a:p>
          <a:p>
            <a:r>
              <a:rPr lang="en-US" sz="2800" dirty="0" smtClean="0"/>
              <a:t>"The </a:t>
            </a:r>
            <a:r>
              <a:rPr lang="en-US" sz="2800" dirty="0"/>
              <a:t>words of Nehemiah the son of </a:t>
            </a:r>
            <a:r>
              <a:rPr lang="en-US" sz="2800" dirty="0" err="1"/>
              <a:t>Hacaliah</a:t>
            </a:r>
            <a:r>
              <a:rPr lang="en-US" sz="2800" dirty="0"/>
              <a:t>. Now it happened in the month of </a:t>
            </a:r>
            <a:r>
              <a:rPr lang="en-US" sz="2800" dirty="0" err="1"/>
              <a:t>Chislev</a:t>
            </a:r>
            <a:r>
              <a:rPr lang="en-US" sz="2800" dirty="0"/>
              <a:t>, in the twentieth year, as I was in Susa the citadel, that </a:t>
            </a:r>
            <a:r>
              <a:rPr lang="en-US" sz="2800" dirty="0" err="1"/>
              <a:t>Hanani</a:t>
            </a:r>
            <a:r>
              <a:rPr lang="en-US" sz="2800" dirty="0"/>
              <a:t>, one of my brothers, came with certain men from Judah. And I asked them concerning the Jews who escaped, who had survived the exile, and concerning Jerusalem. And they said to me, “The remnant there in the province who had survived the exile is in great trouble and shame. The wall of Jerusalem is broken down, and its gates are destroyed by fire.” As soon as I heard these words I sat down and wept and mourned for days, and I continued fasting and praying before the God of heaven. And I said, “O Lord God of heaven, the great and awesome God who keeps covenant and steadfast love with those who love him and keep his commandments, let your ear be attentive and your eyes open, to hear the prayer of your servant that I now pray before you day and night for the people of Israel your servants, confessing the sins of the people of Israel, which we have sinned against you. </a:t>
            </a:r>
          </a:p>
        </p:txBody>
      </p:sp>
    </p:spTree>
    <p:extLst>
      <p:ext uri="{BB962C8B-B14F-4D97-AF65-F5344CB8AC3E}">
        <p14:creationId xmlns:p14="http://schemas.microsoft.com/office/powerpoint/2010/main" val="136972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p:nvPr/>
        </p:nvSpPr>
        <p:spPr>
          <a:xfrm>
            <a:off x="0" y="152400"/>
            <a:ext cx="12192000" cy="5262979"/>
          </a:xfrm>
          <a:prstGeom prst="rect">
            <a:avLst/>
          </a:prstGeom>
        </p:spPr>
        <p:txBody>
          <a:bodyPr wrap="square">
            <a:spAutoFit/>
          </a:bodyPr>
          <a:lstStyle/>
          <a:p>
            <a:r>
              <a:rPr lang="en-US" sz="2800" dirty="0" smtClean="0"/>
              <a:t>Even </a:t>
            </a:r>
            <a:r>
              <a:rPr lang="en-US" sz="2800" dirty="0"/>
              <a:t>I and my father’s house have sinned. We have acted very corruptly against you and have not kept the commandments, the statutes, and the rules that you commanded your servant Moses. Remember the word that you commanded your servant Moses, saying, ‘If you are unfaithful, I will scatter you among the peoples, but if you return to me and keep my commandments and do them, though your outcasts are in the uttermost parts of heaven, from there I will gather them and bring them to the place that I have chosen, to make my name dwell there.’ They are your servants and your people, whom you have redeemed by your great power and by your strong hand. O Lord, let your ear be attentive to the prayer of your servant, and to the prayer of your servants who delight to fear your name, and give success to your servant today, and grant him mercy in the sight of this man.” Now I was cupbearer to the king</a:t>
            </a:r>
            <a:r>
              <a:rPr lang="en-US" sz="2800" dirty="0" smtClean="0"/>
              <a:t>.”</a:t>
            </a:r>
            <a:endParaRPr lang="en-US" sz="2800" dirty="0"/>
          </a:p>
        </p:txBody>
      </p:sp>
    </p:spTree>
    <p:extLst>
      <p:ext uri="{BB962C8B-B14F-4D97-AF65-F5344CB8AC3E}">
        <p14:creationId xmlns:p14="http://schemas.microsoft.com/office/powerpoint/2010/main" val="342316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934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4000" dirty="0" smtClean="0"/>
              <a:t>Jerusalem Rebuilt</a:t>
            </a:r>
            <a:endParaRPr lang="en-US" sz="4000" dirty="0"/>
          </a:p>
        </p:txBody>
      </p:sp>
      <p:sp>
        <p:nvSpPr>
          <p:cNvPr id="8" name="Content Placeholder 7"/>
          <p:cNvSpPr>
            <a:spLocks noGrp="1"/>
          </p:cNvSpPr>
          <p:nvPr>
            <p:ph idx="1"/>
          </p:nvPr>
        </p:nvSpPr>
        <p:spPr>
          <a:xfrm>
            <a:off x="5183188" y="838200"/>
            <a:ext cx="6172200" cy="5181599"/>
          </a:xfrm>
        </p:spPr>
        <p:txBody>
          <a:bodyPr>
            <a:noAutofit/>
          </a:bodyPr>
          <a:lstStyle/>
          <a:p>
            <a:pPr marL="0" indent="0">
              <a:buNone/>
            </a:pPr>
            <a:r>
              <a:rPr lang="en-US" sz="2800" dirty="0"/>
              <a:t>And I asked them concerning the Jews who escaped, who had survived the exile, and concerning Jerusalem. And they said to me, “The remnant there in the province who had survived the exile is in great trouble and shame. The wall of Jerusalem is broken down, and its gates are destroyed by fire.” As soon as I heard these words I sat down and wept and mourned for days, and I continued fasting and praying before the God of heaven</a:t>
            </a:r>
            <a:r>
              <a:rPr lang="en-US" sz="2800" dirty="0" smtClean="0"/>
              <a:t>.</a:t>
            </a:r>
          </a:p>
          <a:p>
            <a:pPr marL="0" indent="0">
              <a:buNone/>
            </a:pPr>
            <a:r>
              <a:rPr lang="en-US" sz="2800" dirty="0" smtClean="0"/>
              <a:t>Nehemiah 1:2-3</a:t>
            </a:r>
            <a:endParaRPr lang="en-US" sz="2800" dirty="0"/>
          </a:p>
        </p:txBody>
      </p:sp>
      <p:graphicFrame>
        <p:nvGraphicFramePr>
          <p:cNvPr id="10" name="Diagram 9"/>
          <p:cNvGraphicFramePr/>
          <p:nvPr>
            <p:extLst>
              <p:ext uri="{D42A27DB-BD31-4B8C-83A1-F6EECF244321}">
                <p14:modId xmlns:p14="http://schemas.microsoft.com/office/powerpoint/2010/main" val="1982084631"/>
              </p:ext>
            </p:extLst>
          </p:nvPr>
        </p:nvGraphicFramePr>
        <p:xfrm>
          <a:off x="839788" y="1694240"/>
          <a:ext cx="4113212" cy="4325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388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5226682" y="4762502"/>
            <a:ext cx="6172199" cy="1028698"/>
            <a:chOff x="5226682" y="4762502"/>
            <a:chExt cx="6172199" cy="1028698"/>
          </a:xfrm>
        </p:grpSpPr>
        <p:sp>
          <p:nvSpPr>
            <p:cNvPr id="41" name="Rounded Rectangle 40"/>
            <p:cNvSpPr/>
            <p:nvPr/>
          </p:nvSpPr>
          <p:spPr>
            <a:xfrm>
              <a:off x="6477000" y="4762502"/>
              <a:ext cx="4921881" cy="26669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5226682" y="5029200"/>
              <a:ext cx="6172196" cy="2667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226682" y="5257804"/>
              <a:ext cx="6172196" cy="26669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5226682" y="5435612"/>
              <a:ext cx="3917318" cy="35558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5226678" y="2760179"/>
            <a:ext cx="6172204" cy="2269023"/>
            <a:chOff x="5226678" y="2760179"/>
            <a:chExt cx="6172204" cy="2269023"/>
          </a:xfrm>
        </p:grpSpPr>
        <p:sp>
          <p:nvSpPr>
            <p:cNvPr id="29" name="Rounded Rectangle 28"/>
            <p:cNvSpPr/>
            <p:nvPr/>
          </p:nvSpPr>
          <p:spPr>
            <a:xfrm>
              <a:off x="8458200" y="2760179"/>
              <a:ext cx="2940678" cy="287819"/>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5226678" y="3047998"/>
              <a:ext cx="6172200"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5226678" y="3276600"/>
              <a:ext cx="6172200"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5226678" y="3505202"/>
              <a:ext cx="6172200"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5226678" y="3733804"/>
              <a:ext cx="6172200"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5226682" y="3962406"/>
              <a:ext cx="6172200"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5226678" y="4191008"/>
              <a:ext cx="6172200"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5226678" y="4419610"/>
              <a:ext cx="6172200" cy="38099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5226682" y="4800600"/>
              <a:ext cx="1250318" cy="2286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226678" y="506716"/>
            <a:ext cx="6172202" cy="788684"/>
            <a:chOff x="5226678" y="506716"/>
            <a:chExt cx="6172202" cy="788684"/>
          </a:xfrm>
        </p:grpSpPr>
        <p:sp>
          <p:nvSpPr>
            <p:cNvPr id="6" name="Rounded Rectangle 5"/>
            <p:cNvSpPr/>
            <p:nvPr/>
          </p:nvSpPr>
          <p:spPr>
            <a:xfrm flipV="1">
              <a:off x="5226679" y="1059076"/>
              <a:ext cx="2878229" cy="23632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flipV="1">
              <a:off x="5226678" y="793358"/>
              <a:ext cx="6172202" cy="27118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339730" y="506716"/>
              <a:ext cx="5059150" cy="30522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p:cNvGrpSpPr/>
          <p:nvPr/>
        </p:nvGrpSpPr>
        <p:grpSpPr>
          <a:xfrm>
            <a:off x="5226678" y="1059077"/>
            <a:ext cx="6172204" cy="1988922"/>
            <a:chOff x="5226678" y="1059077"/>
            <a:chExt cx="6172204" cy="1988922"/>
          </a:xfrm>
        </p:grpSpPr>
        <p:grpSp>
          <p:nvGrpSpPr>
            <p:cNvPr id="19" name="Group 18"/>
            <p:cNvGrpSpPr/>
            <p:nvPr/>
          </p:nvGrpSpPr>
          <p:grpSpPr>
            <a:xfrm>
              <a:off x="5226680" y="1059077"/>
              <a:ext cx="6172202" cy="712160"/>
              <a:chOff x="5226678" y="1066800"/>
              <a:chExt cx="6172202" cy="712160"/>
            </a:xfrm>
          </p:grpSpPr>
          <p:sp>
            <p:nvSpPr>
              <p:cNvPr id="9" name="Rounded Rectangle 8"/>
              <p:cNvSpPr/>
              <p:nvPr/>
            </p:nvSpPr>
            <p:spPr>
              <a:xfrm>
                <a:off x="8104908" y="1066800"/>
                <a:ext cx="3293972" cy="23632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226678" y="1303123"/>
                <a:ext cx="6172202" cy="2286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226678" y="1531724"/>
                <a:ext cx="6172200" cy="24723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ounded Rectangle 22"/>
            <p:cNvSpPr/>
            <p:nvPr/>
          </p:nvSpPr>
          <p:spPr>
            <a:xfrm>
              <a:off x="5226678" y="1771237"/>
              <a:ext cx="6172200" cy="24723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5226682" y="2018473"/>
              <a:ext cx="6172200" cy="24723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226682" y="2265709"/>
              <a:ext cx="6172200" cy="24723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226682" y="2512945"/>
              <a:ext cx="6172200" cy="24723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5226680" y="2760180"/>
              <a:ext cx="3231520" cy="287819"/>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5226680" y="506715"/>
            <a:ext cx="6172200" cy="5784995"/>
          </a:xfrm>
        </p:spPr>
        <p:txBody>
          <a:bodyPr>
            <a:noAutofit/>
          </a:bodyPr>
          <a:lstStyle/>
          <a:p>
            <a:pPr marL="0" indent="0">
              <a:buNone/>
            </a:pPr>
            <a:r>
              <a:rPr lang="en-US" sz="1800" dirty="0"/>
              <a:t>And I said, “O Lord God of heaven, the great and awesome God who keeps covenant and steadfast love with those who love him and keep his commandments, let your ear be attentive and your eyes open, to hear the prayer of your servant that I now pray before you day and night for the people of Israel your servants, confessing the sins of the people of Israel, which we have sinned against you. Even I and my father’s house have sinned. We have acted very corruptly against you and have not kept the commandments, the statutes, and the rules that you commanded your servant Moses. Remember the word that you commanded your servant Moses, saying, ‘If you are unfaithful, I will scatter you among the peoples, but if you return to me and keep my commandments and do them, though your outcasts are in the uttermost parts of heaven, from there I will gather them and bring them to the place that I have chosen, to make my name dwell there.’ They are your servants and your people, whom you have redeemed by your great power and by your strong hand. O Lord, let your ear be attentive to the prayer of your servant, and to the prayer of your servants who delight to fear your name, and give success to your servant today, and grant him mercy in the sight of this man.”</a:t>
            </a:r>
          </a:p>
          <a:p>
            <a:pPr marL="0" indent="0">
              <a:buNone/>
            </a:pPr>
            <a:r>
              <a:rPr lang="en-US" sz="1800" dirty="0"/>
              <a:t>Nehemiah </a:t>
            </a:r>
            <a:r>
              <a:rPr lang="en-US" sz="1800" dirty="0" smtClean="0"/>
              <a:t>1:5-11</a:t>
            </a:r>
            <a:endParaRPr lang="en-US" sz="1800" dirty="0"/>
          </a:p>
        </p:txBody>
      </p:sp>
      <p:sp>
        <p:nvSpPr>
          <p:cNvPr id="2" name="Title 1"/>
          <p:cNvSpPr>
            <a:spLocks noGrp="1"/>
          </p:cNvSpPr>
          <p:nvPr>
            <p:ph type="title"/>
          </p:nvPr>
        </p:nvSpPr>
        <p:spPr/>
        <p:txBody>
          <a:bodyPr anchor="ctr">
            <a:normAutofit/>
          </a:bodyPr>
          <a:lstStyle/>
          <a:p>
            <a:r>
              <a:rPr lang="en-US" dirty="0" smtClean="0"/>
              <a:t>A Prayer for the Work</a:t>
            </a:r>
            <a:endParaRPr lang="en-US" dirty="0"/>
          </a:p>
        </p:txBody>
      </p:sp>
      <p:sp>
        <p:nvSpPr>
          <p:cNvPr id="4" name="Text Placeholder 3"/>
          <p:cNvSpPr>
            <a:spLocks noGrp="1"/>
          </p:cNvSpPr>
          <p:nvPr>
            <p:ph type="body" sz="half" idx="2"/>
          </p:nvPr>
        </p:nvSpPr>
        <p:spPr>
          <a:xfrm>
            <a:off x="839788" y="2057400"/>
            <a:ext cx="4189412" cy="3811588"/>
          </a:xfrm>
        </p:spPr>
        <p:txBody>
          <a:bodyPr>
            <a:normAutofit/>
          </a:bodyPr>
          <a:lstStyle/>
          <a:p>
            <a:pPr marL="285750" indent="-285750">
              <a:buFont typeface="Arial" charset="0"/>
              <a:buChar char="•"/>
            </a:pPr>
            <a:r>
              <a:rPr lang="en-US" sz="2800" dirty="0" smtClean="0"/>
              <a:t>Praise</a:t>
            </a:r>
          </a:p>
          <a:p>
            <a:pPr marL="285750" indent="-285750">
              <a:buFont typeface="Arial" charset="0"/>
              <a:buChar char="•"/>
            </a:pPr>
            <a:r>
              <a:rPr lang="en-US" sz="2800" dirty="0" smtClean="0"/>
              <a:t>Confession</a:t>
            </a:r>
          </a:p>
          <a:p>
            <a:pPr marL="285750" indent="-285750">
              <a:buFont typeface="Arial" charset="0"/>
              <a:buChar char="•"/>
            </a:pPr>
            <a:r>
              <a:rPr lang="en-US" sz="2800" dirty="0" smtClean="0"/>
              <a:t>Reaffirmation of Promise</a:t>
            </a:r>
          </a:p>
          <a:p>
            <a:pPr marL="285750" indent="-285750">
              <a:buFont typeface="Arial" charset="0"/>
              <a:buChar char="•"/>
            </a:pPr>
            <a:r>
              <a:rPr lang="en-US" sz="2800" dirty="0" smtClean="0"/>
              <a:t>Call for Aid</a:t>
            </a:r>
            <a:endParaRPr lang="en-US" sz="2800" dirty="0"/>
          </a:p>
        </p:txBody>
      </p:sp>
    </p:spTree>
    <p:extLst>
      <p:ext uri="{BB962C8B-B14F-4D97-AF65-F5344CB8AC3E}">
        <p14:creationId xmlns:p14="http://schemas.microsoft.com/office/powerpoint/2010/main" val="102242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dissolve">
                                      <p:cBhvr>
                                        <p:cTn id="15" dur="500"/>
                                        <p:tgtEl>
                                          <p:spTgt spid="4">
                                            <p:txEl>
                                              <p:pRg st="1" end="1"/>
                                            </p:txEl>
                                          </p:spTgt>
                                        </p:tgtEl>
                                      </p:cBhvr>
                                    </p:animEffect>
                                  </p:childTnLst>
                                </p:cTn>
                              </p:par>
                              <p:par>
                                <p:cTn id="16" presetID="10" presetClass="exit" presetSubtype="0" fill="hold"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dissolve">
                                      <p:cBhvr>
                                        <p:cTn id="26" dur="500"/>
                                        <p:tgtEl>
                                          <p:spTgt spid="4">
                                            <p:txEl>
                                              <p:pRg st="2" end="2"/>
                                            </p:txEl>
                                          </p:spTgt>
                                        </p:tgtEl>
                                      </p:cBhvr>
                                    </p:animEffect>
                                  </p:childTnLst>
                                </p:cTn>
                              </p:par>
                              <p:par>
                                <p:cTn id="27" presetID="10" presetClass="exit" presetSubtype="0" fill="hold" nodeType="withEffect">
                                  <p:stCondLst>
                                    <p:cond delay="0"/>
                                  </p:stCondLst>
                                  <p:childTnLst>
                                    <p:animEffect transition="out" filter="fade">
                                      <p:cBhvr>
                                        <p:cTn id="28" dur="500"/>
                                        <p:tgtEl>
                                          <p:spTgt spid="28"/>
                                        </p:tgtEl>
                                      </p:cBhvr>
                                    </p:animEffect>
                                    <p:set>
                                      <p:cBhvr>
                                        <p:cTn id="29" dur="1" fill="hold">
                                          <p:stCondLst>
                                            <p:cond delay="499"/>
                                          </p:stCondLst>
                                        </p:cTn>
                                        <p:tgtEl>
                                          <p:spTgt spid="28"/>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dissolve">
                                      <p:cBhvr>
                                        <p:cTn id="37" dur="500"/>
                                        <p:tgtEl>
                                          <p:spTgt spid="4">
                                            <p:txEl>
                                              <p:pRg st="3" end="3"/>
                                            </p:txEl>
                                          </p:spTgt>
                                        </p:tgtEl>
                                      </p:cBhvr>
                                    </p:animEffect>
                                  </p:childTnLst>
                                </p:cTn>
                              </p:par>
                              <p:par>
                                <p:cTn id="38" presetID="10" presetClass="exit" presetSubtype="0" fill="hold" nodeType="withEffect">
                                  <p:stCondLst>
                                    <p:cond delay="0"/>
                                  </p:stCondLst>
                                  <p:childTnLst>
                                    <p:animEffect transition="out" filter="fade">
                                      <p:cBhvr>
                                        <p:cTn id="39" dur="500"/>
                                        <p:tgtEl>
                                          <p:spTgt spid="40"/>
                                        </p:tgtEl>
                                      </p:cBhvr>
                                    </p:animEffect>
                                    <p:set>
                                      <p:cBhvr>
                                        <p:cTn id="40" dur="1" fill="hold">
                                          <p:stCondLst>
                                            <p:cond delay="499"/>
                                          </p:stCondLst>
                                        </p:cTn>
                                        <p:tgtEl>
                                          <p:spTgt spid="40"/>
                                        </p:tgtEl>
                                        <p:attrNameLst>
                                          <p:attrName>style.visibility</p:attrName>
                                        </p:attrNameLst>
                                      </p:cBhvr>
                                      <p:to>
                                        <p:strVal val="hidden"/>
                                      </p:to>
                                    </p:set>
                                  </p:childTnLst>
                                </p:cTn>
                              </p:par>
                              <p:par>
                                <p:cTn id="41" presetID="10" presetClass="entr" presetSubtype="0" fill="hold"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888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Light_16x9">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OfficeLight_16x9</Template>
  <TotalTime>215</TotalTime>
  <Words>842</Words>
  <Application>Microsoft Office PowerPoint</Application>
  <PresentationFormat>Custom</PresentationFormat>
  <Paragraphs>30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OfficeLight_16x9</vt:lpstr>
      <vt:lpstr>PowerPoint Presentation</vt:lpstr>
      <vt:lpstr>PowerPoint Presentation</vt:lpstr>
      <vt:lpstr>PowerPoint Presentation</vt:lpstr>
      <vt:lpstr>PowerPoint Presentation</vt:lpstr>
      <vt:lpstr>Jerusalem Rebuilt</vt:lpstr>
      <vt:lpstr>A Prayer for the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Grant Smith</dc:creator>
  <cp:lastModifiedBy>Danville Church</cp:lastModifiedBy>
  <cp:revision>45</cp:revision>
  <dcterms:created xsi:type="dcterms:W3CDTF">2016-03-13T01:29:13Z</dcterms:created>
  <dcterms:modified xsi:type="dcterms:W3CDTF">2016-03-13T15:02:00Z</dcterms:modified>
</cp:coreProperties>
</file>