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9" r:id="rId4"/>
    <p:sldId id="257" r:id="rId5"/>
    <p:sldId id="270" r:id="rId6"/>
    <p:sldId id="271" r:id="rId7"/>
    <p:sldId id="259" r:id="rId8"/>
  </p:sldIdLst>
  <p:sldSz cx="12161838" cy="6858000"/>
  <p:notesSz cx="6858000" cy="9144000"/>
  <p:embeddedFontLst>
    <p:embeddedFont>
      <p:font typeface="Monotype Corsiva" panose="03010101010201010101" pitchFamily="66" charset="0"/>
      <p:italic r:id="rId10"/>
    </p:embeddedFont>
    <p:embeddedFont>
      <p:font typeface="Copperplate Gothic Bold" panose="020E0705020206020404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Tw Cen MT" panose="020B0602020104020603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FB2"/>
    <a:srgbClr val="000000"/>
    <a:srgbClr val="D9A069"/>
    <a:srgbClr val="CAA292"/>
    <a:srgbClr val="C4988F"/>
    <a:srgbClr val="A2664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9A247-6FB7-452F-8AB3-F2324D7AEFCA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A3DA-272E-488F-8C4F-13572B36E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7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0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0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2"/>
            <a:ext cx="10337562" cy="1362075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8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2"/>
            <a:ext cx="5371478" cy="4525963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0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0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7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6" cy="5853113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2"/>
            <a:ext cx="4001161" cy="469106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2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64F36-A614-4343-B19D-0FD303942512}" type="datetimeFigureOut">
              <a:rPr lang="en-US" smtClean="0"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2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0EED0-98E0-4218-AE61-4080C1155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7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051" y="728332"/>
            <a:ext cx="11658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cap="small" dirty="0"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answered Job out of the whirlwind, and said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 this who darkens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counsel by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words without knowledge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Now prepare yourself like a man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I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will question you, and you shall answer Me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were you when I laid the foundations of the earth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Tell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Me, if you have understanding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determined its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measurements? Surely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you know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 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stretched the line upon 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To what were its foundations fastened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laid its cornerstone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the morning stars sang together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the sons of God shouted for joy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i="1" baseline="30000" dirty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who shut in the sea with doors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when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it burst forth and issued from the womb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baseline="30000" dirty="0">
                <a:ln>
                  <a:solidFill>
                    <a:srgbClr val="C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 made the clouds its garment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thick darkness its swaddling band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 fixed My limit for it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set bars and doors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When I said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this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far you may come, but no farther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here your proud waves must stop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44824" y="-851"/>
            <a:ext cx="530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60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glow rad="25400">
                    <a:srgbClr val="C00000"/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pperplate Gothic Bold" panose="020E0705020206020404" pitchFamily="34" charset="0"/>
              </a:rPr>
              <a:t>Job 38:1-11</a:t>
            </a:r>
            <a:endParaRPr lang="en-US" sz="5400" b="1" cap="none" spc="60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glow rad="25400">
                  <a:srgbClr val="C00000"/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2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719" y="2430221"/>
            <a:ext cx="3496528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83" dirty="0">
                <a:solidFill>
                  <a:srgbClr val="D9A069"/>
                </a:solidFill>
                <a:latin typeface="Tw Cen MT" panose="020B0602020104020603" pitchFamily="34" charset="0"/>
              </a:rPr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2323" y="2430221"/>
            <a:ext cx="3496528" cy="11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83" dirty="0">
                <a:solidFill>
                  <a:srgbClr val="D9A069"/>
                </a:solidFill>
                <a:latin typeface="Tw Cen MT" panose="020B0602020104020603" pitchFamily="34" charset="0"/>
              </a:rPr>
              <a:t>Asked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3742" y="3387223"/>
            <a:ext cx="3496528" cy="15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76" b="1" dirty="0">
                <a:solidFill>
                  <a:srgbClr val="ECC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4519" y="3311023"/>
            <a:ext cx="3496528" cy="15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76" b="1" dirty="0">
                <a:solidFill>
                  <a:srgbClr val="ECC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0231" y="6062039"/>
            <a:ext cx="9121377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spc="600" dirty="0">
                <a:solidFill>
                  <a:srgbClr val="ECCFB2"/>
                </a:solidFill>
                <a:latin typeface="Tw Cen MT" panose="020B0602020104020603" pitchFamily="34" charset="0"/>
              </a:rPr>
              <a:t>Job 38:1-3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4713" y="152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prepare yourself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man; I will question you,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5074" y="1524000"/>
            <a:ext cx="5334000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 shall answer Me.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https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52" y="2918789"/>
            <a:ext cx="27146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 t="18707" r="10826" b="30217"/>
          <a:stretch/>
        </p:blipFill>
        <p:spPr>
          <a:xfrm>
            <a:off x="518319" y="0"/>
            <a:ext cx="10972800" cy="8612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0560" y="1282344"/>
            <a:ext cx="9562306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800" i="1" dirty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What are you doing </a:t>
            </a: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here?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1 </a:t>
            </a:r>
            <a:r>
              <a:rPr lang="en-US" sz="4800" b="1" dirty="0">
                <a:solidFill>
                  <a:srgbClr val="ECCFB2"/>
                </a:solidFill>
                <a:latin typeface="Monotype Corsiva" panose="03010101010201010101" pitchFamily="66" charset="0"/>
              </a:rPr>
              <a:t>Kings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19:1-14</a:t>
            </a:r>
            <a:endParaRPr lang="en-US" sz="400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3200" y="2099661"/>
            <a:ext cx="9562306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Why are you anxious . . . ?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Luke 12:22-31</a:t>
            </a:r>
            <a:endParaRPr lang="en-US" sz="400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200" y="2930656"/>
            <a:ext cx="9562306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Why are you persecuting me?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Acts 9:1-6</a:t>
            </a:r>
            <a:endParaRPr lang="en-US" sz="400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3200" y="3761187"/>
            <a:ext cx="9562306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What is </a:t>
            </a:r>
            <a:r>
              <a:rPr lang="en-US" sz="4800" i="1" dirty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</a:t>
            </a: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ritten in the law?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Luke 10:25-37</a:t>
            </a:r>
            <a:endParaRPr lang="en-US" sz="400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3200" y="4594101"/>
            <a:ext cx="9562306" cy="830997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80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Do you want to be made well? </a:t>
            </a:r>
            <a:r>
              <a:rPr lang="en-US" sz="480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John 5:1-6</a:t>
            </a:r>
            <a:endParaRPr lang="en-US" sz="400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3200" y="5425098"/>
            <a:ext cx="9562306" cy="823302"/>
          </a:xfrm>
          <a:prstGeom prst="rect">
            <a:avLst/>
          </a:prstGeom>
          <a:solidFill>
            <a:srgbClr val="000000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197"/>
              </a:spcBef>
            </a:pPr>
            <a:r>
              <a:rPr lang="en-US" sz="4750" i="1" dirty="0" smtClean="0">
                <a:solidFill>
                  <a:srgbClr val="D9A069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Whose will  those things be? </a:t>
            </a:r>
            <a:r>
              <a:rPr lang="en-US" sz="4750" b="1" dirty="0" smtClean="0">
                <a:solidFill>
                  <a:srgbClr val="ECCFB2"/>
                </a:solidFill>
                <a:latin typeface="Monotype Corsiva" panose="03010101010201010101" pitchFamily="66" charset="0"/>
              </a:rPr>
              <a:t>Luke 12:15-21</a:t>
            </a:r>
            <a:endParaRPr lang="en-US" sz="4750" dirty="0">
              <a:solidFill>
                <a:srgbClr val="D9A069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00560" y="1266665"/>
            <a:ext cx="9564946" cy="4981735"/>
          </a:xfrm>
          <a:prstGeom prst="rect">
            <a:avLst/>
          </a:prstGeom>
          <a:noFill/>
          <a:ln>
            <a:solidFill>
              <a:srgbClr val="ECCFB2"/>
            </a:solidFill>
          </a:ln>
          <a:effectLst>
            <a:glow rad="127000">
              <a:srgbClr val="ECCFB2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https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" y="685800"/>
            <a:ext cx="1143000" cy="13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phroditesbadhabit.files.wordpress.com/2011/06/question_mark_215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286" y="696433"/>
            <a:ext cx="1143000" cy="132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21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33119" y="152400"/>
            <a:ext cx="7528719" cy="2514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09319" y="393918"/>
            <a:ext cx="7346370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Someday you’ll stand at the bar on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high,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Someday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your record you’ll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see,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Someday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you’ll answer the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question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of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life;</a:t>
            </a:r>
          </a:p>
          <a:p>
            <a:pPr algn="ctr"/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What 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will your answer be</a:t>
            </a:r>
            <a:r>
              <a:rPr lang="en-US" sz="4000" b="1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?</a:t>
            </a:r>
            <a:endParaRPr lang="en-US" sz="2800" b="1" cap="none" spc="50" dirty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0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124</Words>
  <Application>Microsoft Office PowerPoint</Application>
  <PresentationFormat>Custom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Monotype Corsiva</vt:lpstr>
      <vt:lpstr>Copperplate Gothic Bold</vt:lpstr>
      <vt:lpstr>Calibri</vt:lpstr>
      <vt:lpstr>Constantia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Loy Milam</dc:creator>
  <cp:lastModifiedBy>Danville Church</cp:lastModifiedBy>
  <cp:revision>50</cp:revision>
  <dcterms:created xsi:type="dcterms:W3CDTF">2011-08-12T13:14:25Z</dcterms:created>
  <dcterms:modified xsi:type="dcterms:W3CDTF">2015-11-22T14:44:19Z</dcterms:modified>
</cp:coreProperties>
</file>