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4" r:id="rId3"/>
    <p:sldId id="285" r:id="rId4"/>
    <p:sldId id="286" r:id="rId5"/>
    <p:sldId id="268" r:id="rId6"/>
    <p:sldId id="287" r:id="rId7"/>
    <p:sldId id="269" r:id="rId8"/>
    <p:sldId id="270" r:id="rId9"/>
    <p:sldId id="262" r:id="rId10"/>
  </p:sldIdLst>
  <p:sldSz cx="12192000" cy="6858000"/>
  <p:notesSz cx="6858000" cy="9144000"/>
  <p:embeddedFontLst>
    <p:embeddedFont>
      <p:font typeface="Copperplate Gothic Bold" panose="020E0705020206020404" pitchFamily="34" charset="0"/>
      <p:regular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Monotype Corsiva" panose="03010101010201010101" pitchFamily="66" charset="0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B61900"/>
    <a:srgbClr val="667EB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-108" y="-246"/>
      </p:cViewPr>
      <p:guideLst>
        <p:guide orient="horz" pos="2160"/>
        <p:guide orient="horz" pos="21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F238B-B3B5-4D5D-AC34-30DB94D37840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8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833" y="728135"/>
            <a:ext cx="1172633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When Delilah saw that he had told her all his heart, she sent and called for the lords of the Philistines, saying, 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up once more, for he has told me all his heart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 the lords of the Philistines came up to her and brought the money in their hand. </a:t>
            </a:r>
            <a:r>
              <a:rPr lang="en-US" sz="28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Then she lulled him to sleep on her knees, and called for a man and had him shave off the seven locks of his head. Then she began to torment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him,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his strength left him. </a:t>
            </a:r>
            <a:r>
              <a:rPr lang="en-US" sz="28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she said, 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Philistines are upon you, Samson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 he awoke from his sleep, and said,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will go out as before, at other times, and shake myself free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But he did not know that the </a:t>
            </a:r>
            <a:r>
              <a:rPr lang="en-US" sz="2800" b="1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had departed from him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Then the Philistines took him and put out his eyes, and brought him down to Gaza. They bound him with bronze fetters, and he became a grinder in the prison. </a:t>
            </a:r>
            <a:r>
              <a:rPr lang="en-US" sz="28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However, the hair of his head began to grow again after it had been shaven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0168" y="20935"/>
            <a:ext cx="7471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600" dirty="0" smtClean="0">
                <a:ln w="12700">
                  <a:solidFill>
                    <a:srgbClr val="C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anose="020E0705020206020404" pitchFamily="34" charset="0"/>
              </a:rPr>
              <a:t>Judges 16:18-22</a:t>
            </a:r>
            <a:endParaRPr lang="en-US" sz="5400" b="1" cap="none" spc="600" dirty="0">
              <a:ln w="12700">
                <a:solidFill>
                  <a:srgbClr val="C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2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06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8765">
              <a:schemeClr val="bg2">
                <a:lumMod val="90000"/>
              </a:schemeClr>
            </a:gs>
            <a:gs pos="37897">
              <a:schemeClr val="accent1">
                <a:lumMod val="40000"/>
                <a:lumOff val="60000"/>
              </a:schemeClr>
            </a:gs>
            <a:gs pos="27109">
              <a:schemeClr val="accent2">
                <a:lumMod val="40000"/>
                <a:lumOff val="60000"/>
              </a:schemeClr>
            </a:gs>
            <a:gs pos="11000">
              <a:schemeClr val="accent2"/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1166" y="2967335"/>
            <a:ext cx="5129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pperplate Gothic Bold" panose="020E0705020206020404" pitchFamily="34" charset="0"/>
              </a:rPr>
              <a:t>Boundaries</a:t>
            </a:r>
            <a:endParaRPr lang="en-US" sz="5400" b="1" cap="none" spc="300" dirty="0">
              <a:ln w="11430">
                <a:solidFill>
                  <a:schemeClr val="accent5">
                    <a:lumMod val="50000"/>
                  </a:schemeClr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9538"/>
            <a:ext cx="3691467" cy="24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854" y="109538"/>
            <a:ext cx="3698777" cy="245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83601"/>
            <a:ext cx="3691467" cy="24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/>
          <a:stretch/>
        </p:blipFill>
        <p:spPr>
          <a:xfrm>
            <a:off x="8342164" y="4249736"/>
            <a:ext cx="3691467" cy="24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7" y="122502"/>
            <a:ext cx="3813234" cy="24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79" y="185256"/>
            <a:ext cx="3813234" cy="24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/>
          <a:stretch/>
        </p:blipFill>
        <p:spPr>
          <a:xfrm>
            <a:off x="155144" y="4295090"/>
            <a:ext cx="3813234" cy="24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4"/>
          <a:stretch/>
        </p:blipFill>
        <p:spPr>
          <a:xfrm>
            <a:off x="8223379" y="4249737"/>
            <a:ext cx="3813234" cy="249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20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ianawaring.com/wp-content/uploads/2013/02/Bi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228" y="-71717"/>
            <a:ext cx="4231338" cy="317350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33" y="3429000"/>
            <a:ext cx="4508333" cy="3412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47" y="3428999"/>
            <a:ext cx="4683603" cy="3423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46" y="3319215"/>
            <a:ext cx="4667934" cy="3522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8"/>
          <a:stretch/>
        </p:blipFill>
        <p:spPr>
          <a:xfrm>
            <a:off x="3747248" y="3428999"/>
            <a:ext cx="4667932" cy="34127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48" y="3428999"/>
            <a:ext cx="466793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95" y="13729"/>
            <a:ext cx="5571575" cy="1865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153" y="2151529"/>
            <a:ext cx="10999693" cy="267765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Rejected the boundaries of the Nazarite (Judg 13:5; Num 6:6; Judg 14:5-9)</a:t>
            </a:r>
          </a:p>
          <a:p>
            <a:pPr algn="ctr">
              <a:lnSpc>
                <a:spcPct val="20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Rejected the boundaries of his parents and God (Judg 13:2-3; Deut 7:3)</a:t>
            </a:r>
          </a:p>
          <a:p>
            <a:pPr>
              <a:lnSpc>
                <a:spcPct val="200000"/>
              </a:lnSpc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09"/>
          <a:stretch/>
        </p:blipFill>
        <p:spPr>
          <a:xfrm>
            <a:off x="0" y="0"/>
            <a:ext cx="5629835" cy="198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0328" y="2473504"/>
            <a:ext cx="1184237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b="1" spc="300" dirty="0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Blind to his need to observe Boundaries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b="1" spc="300" dirty="0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Blind to the power of Temptation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b="1" spc="300" dirty="0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Blind to the cost of Defiance </a:t>
            </a:r>
            <a:endParaRPr lang="en-US" sz="5400" b="1" spc="300" dirty="0">
              <a:solidFill>
                <a:schemeClr val="bg1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53468" r="17216"/>
          <a:stretch/>
        </p:blipFill>
        <p:spPr>
          <a:xfrm>
            <a:off x="5629836" y="328773"/>
            <a:ext cx="5723108" cy="1747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62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9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54</Words>
  <Application>Microsoft Office PowerPoint</Application>
  <PresentationFormat>Custom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Copperplate Gothic Bold</vt:lpstr>
      <vt:lpstr>Wingdings</vt:lpstr>
      <vt:lpstr>Calibri Light</vt:lpstr>
      <vt:lpstr>Monotype Corsiva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J.R. Bronger</dc:creator>
  <cp:lastModifiedBy>JRBRONGER</cp:lastModifiedBy>
  <cp:revision>115</cp:revision>
  <dcterms:created xsi:type="dcterms:W3CDTF">2014-08-19T14:33:59Z</dcterms:created>
  <dcterms:modified xsi:type="dcterms:W3CDTF">2015-11-05T14:40:38Z</dcterms:modified>
</cp:coreProperties>
</file>