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4" r:id="rId7"/>
    <p:sldId id="275" r:id="rId8"/>
    <p:sldId id="276" r:id="rId9"/>
    <p:sldId id="265" r:id="rId10"/>
  </p:sldIdLst>
  <p:sldSz cx="12192000" cy="6858000"/>
  <p:notesSz cx="6858000" cy="9144000"/>
  <p:embeddedFontLst>
    <p:embeddedFont>
      <p:font typeface="Monotype Corsiva" panose="03010101010201010101" pitchFamily="66" charset="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8F8F8"/>
    <a:srgbClr val="B27105"/>
    <a:srgbClr val="FFFF99"/>
    <a:srgbClr val="FFFF66"/>
    <a:srgbClr val="C00000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A08D-3EF0-4AF8-B760-0AAB1EFB16AB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D2BC-450D-446F-90D0-E07EC5A4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7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45" y="915889"/>
            <a:ext cx="119109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baseline="30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Two are better than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one, because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they have a good reward for their labor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i="1" baseline="30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 if they fall, one will lift up his companion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woe to him who is alone when he falls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he has no one to help him up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i="1" baseline="30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000" b="1" i="1" baseline="30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Again, if two lie down together, they will keep warm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but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can one be warm alone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b="1" i="1" baseline="30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b="1" i="1" baseline="30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Though one may be overpowered by another, two can withstand him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And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threefold cord is not quickly broken.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4" b="21205"/>
          <a:stretch/>
        </p:blipFill>
        <p:spPr>
          <a:xfrm>
            <a:off x="2033351" y="24384"/>
            <a:ext cx="8125297" cy="9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6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923"/>
            <a:ext cx="754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The Value of Togetherness</a:t>
            </a:r>
            <a:endParaRPr lang="en-US" sz="5400" b="1" cap="none" spc="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817" y="3429000"/>
            <a:ext cx="11330365" cy="3170099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loneliest moment in someone’s life is when they are watching their whole world fall apart, and all they can do is stare blankly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worst part of holding the memories is not the pain. It’s the loneliness of it. Memories need to be shared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I’m lonely. And I’m lonely in some horribly deep way and for a flash of an instant, I can see just how lonely, and how deep this feeling runs. And it scares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. . .</a:t>
            </a: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This world that I live in is empty and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cold;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loneliness cuts me and tortures my soul.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537" y="1124262"/>
            <a:ext cx="6595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one alone, without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companion: 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 neither son nor brother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Yet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no end to all his labors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nor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his eye satisfied with riches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But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never asks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whom do I toil and deprive myself of good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This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also is vanity and a grave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misfortune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(Eccl 4:8).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931" y="0"/>
            <a:ext cx="794479" cy="41972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7435" y="1441554"/>
            <a:ext cx="794479" cy="41972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35245" y="2520846"/>
            <a:ext cx="794479" cy="41972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7434" y="3219137"/>
            <a:ext cx="936887" cy="41972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429" y="0"/>
            <a:ext cx="117551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7780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Togetherness is two looking at the same thing</a:t>
            </a:r>
            <a:endParaRPr lang="en-US" sz="4800" b="1" cap="none" spc="300" dirty="0">
              <a:ln w="17780" cmpd="sng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16" y="959370"/>
            <a:ext cx="55113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(Goals, hopes, pleasures, fears)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(Discipline, what is allowed and what isn’t)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(Draws closer—not damages the marriage)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(Pray, read Scripture, worship together)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5934670"/>
            <a:ext cx="754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The Value of Togetherness</a:t>
            </a:r>
            <a:endParaRPr lang="en-US" sz="5400" b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5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1" y="1719322"/>
            <a:ext cx="7759904" cy="5952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3424" y="1729806"/>
            <a:ext cx="7330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300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Family</a:t>
            </a:r>
            <a:r>
              <a:rPr lang="en-US" sz="3200" b="1" cap="none" spc="300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of brothers/sisters ~ Rom 12:10</a:t>
            </a:r>
            <a:endParaRPr lang="en-US" sz="3200" b="1" cap="none" spc="30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1" y="984647"/>
            <a:ext cx="7759904" cy="5952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3424" y="995131"/>
            <a:ext cx="68868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300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Members</a:t>
            </a:r>
            <a:r>
              <a:rPr lang="en-US" sz="3200" b="1" cap="none" spc="300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 of One Another ~ Rom 12:5</a:t>
            </a:r>
            <a:endParaRPr lang="en-US" sz="3200" b="1" cap="none" spc="300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81" y="27825"/>
            <a:ext cx="12127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The church is a community of Togetherness</a:t>
            </a:r>
            <a:endParaRPr lang="en-US" sz="5400" b="1" cap="none" spc="3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0426" y="951154"/>
            <a:ext cx="4991725" cy="286232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 man is an island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entire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itself, every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 is a piece of the continent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 of the main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clod be washed away by the sea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Europe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 . . . Any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man's death diminishes me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because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 am involved in mankind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therefore never send to know for whom the bell tolls;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tolls for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thee.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Donne (1572-1631)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86" y="2739688"/>
            <a:ext cx="8439465" cy="353943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Bear one another’s burdens (Gal 6:2)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one another (Gal 5:13)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Encourage one another (1 Thess 5:11)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Pray for one another (Jas 5:16)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" grpId="0" animBg="1"/>
      <p:bldP spid="12" grpId="0"/>
      <p:bldP spid="7" grpId="0" animBg="1"/>
      <p:bldP spid="7" grpId="1" animBg="1"/>
      <p:bldP spid="10" grpId="0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607" y="4437089"/>
            <a:ext cx="2743200" cy="954107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Turn our world upside down!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807" y="4437089"/>
            <a:ext cx="2743200" cy="954107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Strengthen this church!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6007" y="4434324"/>
            <a:ext cx="2743200" cy="954107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 the struggling!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9207" y="4434323"/>
            <a:ext cx="2743200" cy="954107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Comfort the hurting!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72661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We know that we are of God, and the whole world lies under the sway of the wicked one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. (1 John 5:19)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407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Monotype Corsiva</vt:lpstr>
      <vt:lpstr>Calibri</vt:lpstr>
      <vt:lpstr>Courier New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130</cp:revision>
  <dcterms:created xsi:type="dcterms:W3CDTF">2015-03-17T14:57:19Z</dcterms:created>
  <dcterms:modified xsi:type="dcterms:W3CDTF">2015-08-23T13:51:11Z</dcterms:modified>
</cp:coreProperties>
</file>