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2" r:id="rId6"/>
    <p:sldId id="270" r:id="rId7"/>
  </p:sldIdLst>
  <p:sldSz cx="12192000" cy="6858000"/>
  <p:notesSz cx="6858000" cy="9144000"/>
  <p:embeddedFontLst>
    <p:embeddedFont>
      <p:font typeface="Baskerville Old Face" panose="02020602080505020303" pitchFamily="18"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A653"/>
    <a:srgbClr val="FFFFFF"/>
    <a:srgbClr val="000000"/>
    <a:srgbClr val="BE5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5" d="100"/>
          <a:sy n="75" d="100"/>
        </p:scale>
        <p:origin x="-318" y="-84"/>
      </p:cViewPr>
      <p:guideLst>
        <p:guide orient="horz" pos="2160"/>
        <p:guide pos="384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20904211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49837531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897902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700511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79DAE-646D-4829-BB3C-1F90DD319DAC}"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0120991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79DAE-646D-4829-BB3C-1F90DD319DAC}"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72003878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79DAE-646D-4829-BB3C-1F90DD319DAC}" type="datetimeFigureOut">
              <a:rPr lang="en-US" smtClean="0"/>
              <a:t>8/2/2015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415702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79DAE-646D-4829-BB3C-1F90DD319DAC}" type="datetimeFigureOut">
              <a:rPr lang="en-US" smtClean="0"/>
              <a:t>8/2/2015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80235298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79DAE-646D-4829-BB3C-1F90DD319DAC}" type="datetimeFigureOut">
              <a:rPr lang="en-US" smtClean="0"/>
              <a:t>8/2/2015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8082495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7832681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14045954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9DAE-646D-4829-BB3C-1F90DD319DAC}" type="datetimeFigureOut">
              <a:rPr lang="en-US" smtClean="0"/>
              <a:t>8/2/2015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3007-BF7E-4C93-AE76-FDE9EC4D7897}" type="slidenum">
              <a:rPr lang="en-US" smtClean="0"/>
              <a:t>‹#›</a:t>
            </a:fld>
            <a:endParaRPr lang="en-US"/>
          </a:p>
        </p:txBody>
      </p:sp>
    </p:spTree>
    <p:extLst>
      <p:ext uri="{BB962C8B-B14F-4D97-AF65-F5344CB8AC3E}">
        <p14:creationId xmlns:p14="http://schemas.microsoft.com/office/powerpoint/2010/main" val="377746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1409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64" y="777026"/>
            <a:ext cx="11826240" cy="6186309"/>
          </a:xfrm>
          <a:prstGeom prst="rect">
            <a:avLst/>
          </a:prstGeom>
          <a:noFill/>
        </p:spPr>
        <p:txBody>
          <a:bodyPr wrap="square" rtlCol="0">
            <a:spAutoFit/>
          </a:bodyPr>
          <a:lstStyle/>
          <a:p>
            <a:r>
              <a:rPr lang="en-US" sz="33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en-US" sz="3300" b="1" dirty="0">
                <a:latin typeface="Arial" panose="020B0604020202020204" pitchFamily="34" charset="0"/>
                <a:cs typeface="Arial" panose="020B0604020202020204" pitchFamily="34" charset="0"/>
              </a:rPr>
              <a:t>Now the Angel of the </a:t>
            </a:r>
            <a:r>
              <a:rPr lang="en-US" sz="3300" b="1" cap="small" dirty="0">
                <a:latin typeface="Arial" panose="020B0604020202020204" pitchFamily="34" charset="0"/>
                <a:cs typeface="Arial" panose="020B0604020202020204" pitchFamily="34" charset="0"/>
              </a:rPr>
              <a:t>Lord</a:t>
            </a:r>
            <a:r>
              <a:rPr lang="en-US" sz="3300" b="1" dirty="0">
                <a:latin typeface="Arial" panose="020B0604020202020204" pitchFamily="34" charset="0"/>
                <a:cs typeface="Arial" panose="020B0604020202020204" pitchFamily="34" charset="0"/>
              </a:rPr>
              <a:t> came and sat under the terebinth tree which was in Ophrah, which belonged to Joash the Abiezrite, while his son Gideon threshed wheat in the winepress, in order to hide it from the Midianites. </a:t>
            </a:r>
            <a:r>
              <a:rPr lang="en-US" sz="33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3300" b="1" baseline="30000" dirty="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And the Angel of the </a:t>
            </a:r>
            <a:r>
              <a:rPr lang="en-US" sz="3300" b="1" cap="small" dirty="0">
                <a:latin typeface="Arial" panose="020B0604020202020204" pitchFamily="34" charset="0"/>
                <a:cs typeface="Arial" panose="020B0604020202020204" pitchFamily="34" charset="0"/>
              </a:rPr>
              <a:t>Lord</a:t>
            </a:r>
            <a:r>
              <a:rPr lang="en-US" sz="3300" b="1" dirty="0">
                <a:latin typeface="Arial" panose="020B0604020202020204" pitchFamily="34" charset="0"/>
                <a:cs typeface="Arial" panose="020B0604020202020204" pitchFamily="34" charset="0"/>
              </a:rPr>
              <a:t> appeared to him, and said to him, t</a:t>
            </a:r>
            <a:r>
              <a:rPr lang="en-US" sz="3300" b="1" dirty="0" smtClean="0">
                <a:latin typeface="Arial" panose="020B0604020202020204" pitchFamily="34" charset="0"/>
                <a:cs typeface="Arial" panose="020B0604020202020204" pitchFamily="34" charset="0"/>
              </a:rPr>
              <a:t>he </a:t>
            </a:r>
            <a:r>
              <a:rPr lang="en-US" sz="3300" b="1" cap="small" dirty="0">
                <a:latin typeface="Arial" panose="020B0604020202020204" pitchFamily="34" charset="0"/>
                <a:cs typeface="Arial" panose="020B0604020202020204" pitchFamily="34" charset="0"/>
              </a:rPr>
              <a:t>Lord</a:t>
            </a:r>
            <a:r>
              <a:rPr lang="en-US" sz="3300" b="1" dirty="0">
                <a:latin typeface="Arial" panose="020B0604020202020204" pitchFamily="34" charset="0"/>
                <a:cs typeface="Arial" panose="020B0604020202020204" pitchFamily="34" charset="0"/>
              </a:rPr>
              <a:t> is with you, you mighty man of valor</a:t>
            </a:r>
            <a:r>
              <a:rPr lang="en-US" sz="3300" b="1" dirty="0" smtClean="0">
                <a:latin typeface="Arial" panose="020B0604020202020204" pitchFamily="34" charset="0"/>
                <a:cs typeface="Arial" panose="020B0604020202020204" pitchFamily="34" charset="0"/>
              </a:rPr>
              <a:t>! </a:t>
            </a:r>
            <a:r>
              <a:rPr lang="en-US" sz="33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lang="en-US" sz="33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Gideon said to Him, </a:t>
            </a:r>
            <a:r>
              <a:rPr lang="en-US" sz="3300" b="1" dirty="0" smtClean="0">
                <a:latin typeface="Arial" panose="020B0604020202020204" pitchFamily="34" charset="0"/>
                <a:cs typeface="Arial" panose="020B0604020202020204" pitchFamily="34" charset="0"/>
              </a:rPr>
              <a:t>O </a:t>
            </a:r>
            <a:r>
              <a:rPr lang="en-US" sz="3300" b="1" dirty="0">
                <a:latin typeface="Arial" panose="020B0604020202020204" pitchFamily="34" charset="0"/>
                <a:cs typeface="Arial" panose="020B0604020202020204" pitchFamily="34" charset="0"/>
              </a:rPr>
              <a:t>my lord</a:t>
            </a:r>
            <a:r>
              <a:rPr lang="en-US" sz="3300" b="1" dirty="0" smtClean="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if the </a:t>
            </a:r>
            <a:r>
              <a:rPr lang="en-US" sz="3300" b="1" cap="small" dirty="0">
                <a:latin typeface="Arial" panose="020B0604020202020204" pitchFamily="34" charset="0"/>
                <a:cs typeface="Arial" panose="020B0604020202020204" pitchFamily="34" charset="0"/>
              </a:rPr>
              <a:t>Lord</a:t>
            </a:r>
            <a:r>
              <a:rPr lang="en-US" sz="3300" b="1" dirty="0">
                <a:latin typeface="Arial" panose="020B0604020202020204" pitchFamily="34" charset="0"/>
                <a:cs typeface="Arial" panose="020B0604020202020204" pitchFamily="34" charset="0"/>
              </a:rPr>
              <a:t> is with us, why then has all this happened to us? And where are all His miracles which our fathers told us about, saying, d</a:t>
            </a:r>
            <a:r>
              <a:rPr lang="en-US" sz="3300" b="1" dirty="0" smtClean="0">
                <a:latin typeface="Arial" panose="020B0604020202020204" pitchFamily="34" charset="0"/>
                <a:cs typeface="Arial" panose="020B0604020202020204" pitchFamily="34" charset="0"/>
              </a:rPr>
              <a:t>id </a:t>
            </a:r>
            <a:r>
              <a:rPr lang="en-US" sz="3300" b="1" dirty="0">
                <a:latin typeface="Arial" panose="020B0604020202020204" pitchFamily="34" charset="0"/>
                <a:cs typeface="Arial" panose="020B0604020202020204" pitchFamily="34" charset="0"/>
              </a:rPr>
              <a:t>not the </a:t>
            </a:r>
            <a:r>
              <a:rPr lang="en-US" sz="3300" b="1" cap="small" dirty="0">
                <a:latin typeface="Arial" panose="020B0604020202020204" pitchFamily="34" charset="0"/>
                <a:cs typeface="Arial" panose="020B0604020202020204" pitchFamily="34" charset="0"/>
              </a:rPr>
              <a:t>Lord</a:t>
            </a:r>
            <a:r>
              <a:rPr lang="en-US" sz="3300" b="1" dirty="0">
                <a:latin typeface="Arial" panose="020B0604020202020204" pitchFamily="34" charset="0"/>
                <a:cs typeface="Arial" panose="020B0604020202020204" pitchFamily="34" charset="0"/>
              </a:rPr>
              <a:t> bring us up from Egypt</a:t>
            </a:r>
            <a:r>
              <a:rPr lang="en-US" sz="3300" b="1" dirty="0" smtClean="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But now the </a:t>
            </a:r>
            <a:r>
              <a:rPr lang="en-US" sz="3300" b="1" cap="small" dirty="0">
                <a:latin typeface="Arial" panose="020B0604020202020204" pitchFamily="34" charset="0"/>
                <a:cs typeface="Arial" panose="020B0604020202020204" pitchFamily="34" charset="0"/>
              </a:rPr>
              <a:t>Lord</a:t>
            </a:r>
            <a:r>
              <a:rPr lang="en-US" sz="3300" b="1" dirty="0">
                <a:latin typeface="Arial" panose="020B0604020202020204" pitchFamily="34" charset="0"/>
                <a:cs typeface="Arial" panose="020B0604020202020204" pitchFamily="34" charset="0"/>
              </a:rPr>
              <a:t> has forsaken us and delivered us into the hands of the Midianites</a:t>
            </a:r>
            <a:r>
              <a:rPr lang="en-US" sz="3300" b="1" dirty="0" smtClean="0">
                <a:latin typeface="Arial" panose="020B0604020202020204" pitchFamily="34" charset="0"/>
                <a:cs typeface="Arial" panose="020B0604020202020204" pitchFamily="34" charset="0"/>
              </a:rPr>
              <a:t>.</a:t>
            </a:r>
            <a:endParaRPr lang="en-US" sz="3300" b="1" dirty="0">
              <a:latin typeface="Arial" panose="020B0604020202020204" pitchFamily="34" charset="0"/>
              <a:cs typeface="Arial" panose="020B0604020202020204" pitchFamily="34" charset="0"/>
            </a:endParaRPr>
          </a:p>
        </p:txBody>
      </p:sp>
      <p:sp>
        <p:nvSpPr>
          <p:cNvPr id="3" name="Rectangle 2"/>
          <p:cNvSpPr/>
          <p:nvPr/>
        </p:nvSpPr>
        <p:spPr>
          <a:xfrm>
            <a:off x="3054952" y="0"/>
            <a:ext cx="6082114"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800" dirty="0" smtClean="0">
                <a:ln w="11430">
                  <a:solidFill>
                    <a:srgbClr val="002060"/>
                  </a:solidFill>
                </a:ln>
                <a:solidFill>
                  <a:srgbClr val="002060"/>
                </a:solidFill>
                <a:effectLst>
                  <a:outerShdw blurRad="50800" dist="39000" dir="5460000" algn="tl">
                    <a:srgbClr val="000000">
                      <a:alpha val="38000"/>
                    </a:srgbClr>
                  </a:outerShdw>
                </a:effectLst>
                <a:latin typeface="Baskerville Old Face" panose="02020602080505020303" pitchFamily="18" charset="0"/>
              </a:rPr>
              <a:t>Judges 6:11-13</a:t>
            </a:r>
            <a:endParaRPr lang="en-US" sz="6000" b="1" cap="none" spc="800" dirty="0">
              <a:ln w="11430">
                <a:solidFill>
                  <a:srgbClr val="002060"/>
                </a:solidFill>
              </a:ln>
              <a:solidFill>
                <a:srgbClr val="002060"/>
              </a:solidFill>
              <a:effectLst>
                <a:outerShdw blurRad="50800" dist="39000" dir="5460000" algn="tl">
                  <a:srgbClr val="000000">
                    <a:alpha val="38000"/>
                  </a:srgbClr>
                </a:outerShdw>
              </a:effectLst>
              <a:latin typeface="Baskerville Old Face" panose="02020602080505020303" pitchFamily="18" charset="0"/>
            </a:endParaRPr>
          </a:p>
        </p:txBody>
      </p:sp>
    </p:spTree>
    <p:extLst>
      <p:ext uri="{BB962C8B-B14F-4D97-AF65-F5344CB8AC3E}">
        <p14:creationId xmlns:p14="http://schemas.microsoft.com/office/powerpoint/2010/main" val="35264283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4685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2846" cy="6858000"/>
          </a:xfrm>
          <a:prstGeom prst="rect">
            <a:avLst/>
          </a:prstGeom>
        </p:spPr>
      </p:pic>
    </p:spTree>
    <p:extLst>
      <p:ext uri="{BB962C8B-B14F-4D97-AF65-F5344CB8AC3E}">
        <p14:creationId xmlns:p14="http://schemas.microsoft.com/office/powerpoint/2010/main" val="42397336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4597" y="5456419"/>
            <a:ext cx="4586990" cy="1384995"/>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Blessed are those who mourn</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shall be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comforted (Matt 5:4).</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614597" y="5473005"/>
            <a:ext cx="4586990" cy="1384995"/>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He Himself has said, I will never leave you nor forsake you (Heb 13:5).</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614597" y="5053254"/>
            <a:ext cx="5274039" cy="1815882"/>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Let us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boldly to the throne of grace, that we may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find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grace to help in time of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 (Heb 4:16).</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614596" y="5440606"/>
            <a:ext cx="4721901" cy="1384995"/>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You, O Lord, I lift up my soul</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God, </a:t>
            </a:r>
            <a:r>
              <a:rPr lang="en-US"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trust in </a:t>
            </a:r>
            <a:r>
              <a:rPr lang="en-US" sz="2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 (Psa 25:1-2).</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p:cNvSpPr txBox="1"/>
          <p:nvPr/>
        </p:nvSpPr>
        <p:spPr>
          <a:xfrm>
            <a:off x="6096000" y="1026108"/>
            <a:ext cx="5461416" cy="954107"/>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Shadrach, Meshach, and </a:t>
            </a: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Abed-Nego (Dan 3:17-18)</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p:cNvSpPr txBox="1"/>
          <p:nvPr/>
        </p:nvSpPr>
        <p:spPr>
          <a:xfrm>
            <a:off x="6096000" y="1980215"/>
            <a:ext cx="5461416" cy="523220"/>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the Baptist (Lk 7:18-23)</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p:cNvSpPr txBox="1"/>
          <p:nvPr/>
        </p:nvSpPr>
        <p:spPr>
          <a:xfrm>
            <a:off x="6096000" y="2474893"/>
            <a:ext cx="5461416" cy="523220"/>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Apostle Paul (2 Cor 12:8-10)</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Box 12"/>
          <p:cNvSpPr txBox="1"/>
          <p:nvPr/>
        </p:nvSpPr>
        <p:spPr>
          <a:xfrm>
            <a:off x="6096000" y="2951946"/>
            <a:ext cx="5461416" cy="1384995"/>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Job (</a:t>
            </a:r>
            <a:r>
              <a:rPr lang="en-US" sz="2800" b="1" i="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“Though He slay me, yet will I </a:t>
            </a:r>
            <a:r>
              <a:rPr lang="en-US" sz="2800" b="1" i="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trust</a:t>
            </a:r>
            <a:r>
              <a:rPr lang="en-US" sz="2800" b="1" i="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Him”</a:t>
            </a:r>
            <a:r>
              <a:rPr lang="en-US" sz="28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Job 13:15)</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6096000" y="4336941"/>
            <a:ext cx="5461416" cy="1815882"/>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i="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i="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Trust</a:t>
            </a:r>
            <a:r>
              <a:rPr lang="en-US" sz="2800" b="1" i="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i="1"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Lord with all your heart</a:t>
            </a:r>
            <a:r>
              <a:rPr lang="en-US" sz="2800" b="1" i="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2800" b="1" i="1"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lean not on your own </a:t>
            </a:r>
            <a:r>
              <a:rPr lang="en-US" sz="2800" b="1" i="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understanding” </a:t>
            </a: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 3:5).</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5084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grpId="1" nodeType="clickEffect">
                                  <p:stCondLst>
                                    <p:cond delay="0"/>
                                  </p:stCondLst>
                                  <p:childTnLst>
                                    <p:animEffect transition="out" filter="fade">
                                      <p:cBhvr>
                                        <p:cTn id="13" dur="2000"/>
                                        <p:tgtEl>
                                          <p:spTgt spid="4"/>
                                        </p:tgtEl>
                                      </p:cBhvr>
                                    </p:animEffect>
                                    <p:anim calcmode="lin" valueType="num">
                                      <p:cBhvr>
                                        <p:cTn id="14" dur="2000"/>
                                        <p:tgtEl>
                                          <p:spTgt spid="4"/>
                                        </p:tgtEl>
                                        <p:attrNameLst>
                                          <p:attrName>ppt_x</p:attrName>
                                        </p:attrNameLst>
                                      </p:cBhvr>
                                      <p:tavLst>
                                        <p:tav tm="0">
                                          <p:val>
                                            <p:strVal val="ppt_x"/>
                                          </p:val>
                                        </p:tav>
                                        <p:tav tm="100000">
                                          <p:val>
                                            <p:strVal val="ppt_x"/>
                                          </p:val>
                                        </p:tav>
                                      </p:tavLst>
                                    </p:anim>
                                    <p:anim calcmode="lin" valueType="num">
                                      <p:cBhvr>
                                        <p:cTn id="15" dur="2000"/>
                                        <p:tgtEl>
                                          <p:spTgt spid="4"/>
                                        </p:tgtEl>
                                        <p:attrNameLst>
                                          <p:attrName>ppt_y</p:attrName>
                                        </p:attrNameLst>
                                      </p:cBhvr>
                                      <p:tavLst>
                                        <p:tav tm="0">
                                          <p:val>
                                            <p:strVal val="ppt_y"/>
                                          </p:val>
                                        </p:tav>
                                        <p:tav tm="100000">
                                          <p:val>
                                            <p:strVal val="ppt_y-.1"/>
                                          </p:val>
                                        </p:tav>
                                      </p:tavLst>
                                    </p:anim>
                                    <p:set>
                                      <p:cBhvr>
                                        <p:cTn id="16" dur="1" fill="hold">
                                          <p:stCondLst>
                                            <p:cond delay="1999"/>
                                          </p:stCondLst>
                                        </p:cTn>
                                        <p:tgtEl>
                                          <p:spTgt spid="4"/>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xit" presetSubtype="0" fill="hold" grpId="1" nodeType="clickEffect">
                                  <p:stCondLst>
                                    <p:cond delay="0"/>
                                  </p:stCondLst>
                                  <p:childTnLst>
                                    <p:animEffect transition="out" filter="fade">
                                      <p:cBhvr>
                                        <p:cTn id="25" dur="2000"/>
                                        <p:tgtEl>
                                          <p:spTgt spid="6"/>
                                        </p:tgtEl>
                                      </p:cBhvr>
                                    </p:animEffect>
                                    <p:anim calcmode="lin" valueType="num">
                                      <p:cBhvr>
                                        <p:cTn id="26" dur="2000"/>
                                        <p:tgtEl>
                                          <p:spTgt spid="6"/>
                                        </p:tgtEl>
                                        <p:attrNameLst>
                                          <p:attrName>ppt_x</p:attrName>
                                        </p:attrNameLst>
                                      </p:cBhvr>
                                      <p:tavLst>
                                        <p:tav tm="0">
                                          <p:val>
                                            <p:strVal val="ppt_x"/>
                                          </p:val>
                                        </p:tav>
                                        <p:tav tm="100000">
                                          <p:val>
                                            <p:strVal val="ppt_x"/>
                                          </p:val>
                                        </p:tav>
                                      </p:tavLst>
                                    </p:anim>
                                    <p:anim calcmode="lin" valueType="num">
                                      <p:cBhvr>
                                        <p:cTn id="27" dur="2000"/>
                                        <p:tgtEl>
                                          <p:spTgt spid="6"/>
                                        </p:tgtEl>
                                        <p:attrNameLst>
                                          <p:attrName>ppt_y</p:attrName>
                                        </p:attrNameLst>
                                      </p:cBhvr>
                                      <p:tavLst>
                                        <p:tav tm="0">
                                          <p:val>
                                            <p:strVal val="ppt_y"/>
                                          </p:val>
                                        </p:tav>
                                        <p:tav tm="100000">
                                          <p:val>
                                            <p:strVal val="ppt_y-.1"/>
                                          </p:val>
                                        </p:tav>
                                      </p:tavLst>
                                    </p:anim>
                                    <p:set>
                                      <p:cBhvr>
                                        <p:cTn id="28" dur="1" fill="hold">
                                          <p:stCondLst>
                                            <p:cond delay="1999"/>
                                          </p:stCondLst>
                                        </p:cTn>
                                        <p:tgtEl>
                                          <p:spTgt spid="6"/>
                                        </p:tgtEl>
                                        <p:attrNameLst>
                                          <p:attrName>style.visibility</p:attrName>
                                        </p:attrNameLst>
                                      </p:cBhvr>
                                      <p:to>
                                        <p:strVal val="hidden"/>
                                      </p:to>
                                    </p:set>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ppt_x</p:attrName>
                                        </p:attrNameLst>
                                      </p:cBhvr>
                                      <p:tavLst>
                                        <p:tav tm="0">
                                          <p:val>
                                            <p:strVal val="#ppt_x"/>
                                          </p:val>
                                        </p:tav>
                                        <p:tav tm="100000">
                                          <p:val>
                                            <p:strVal val="#ppt_x"/>
                                          </p:val>
                                        </p:tav>
                                      </p:tavLst>
                                    </p:anim>
                                    <p:anim calcmode="lin" valueType="num">
                                      <p:cBhvr>
                                        <p:cTn id="33"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xit" presetSubtype="0" fill="hold" grpId="1" nodeType="clickEffect">
                                  <p:stCondLst>
                                    <p:cond delay="0"/>
                                  </p:stCondLst>
                                  <p:childTnLst>
                                    <p:animEffect transition="out" filter="fade">
                                      <p:cBhvr>
                                        <p:cTn id="37" dur="2000"/>
                                        <p:tgtEl>
                                          <p:spTgt spid="7"/>
                                        </p:tgtEl>
                                      </p:cBhvr>
                                    </p:animEffect>
                                    <p:anim calcmode="lin" valueType="num">
                                      <p:cBhvr>
                                        <p:cTn id="38" dur="2000"/>
                                        <p:tgtEl>
                                          <p:spTgt spid="7"/>
                                        </p:tgtEl>
                                        <p:attrNameLst>
                                          <p:attrName>ppt_x</p:attrName>
                                        </p:attrNameLst>
                                      </p:cBhvr>
                                      <p:tavLst>
                                        <p:tav tm="0">
                                          <p:val>
                                            <p:strVal val="ppt_x"/>
                                          </p:val>
                                        </p:tav>
                                        <p:tav tm="100000">
                                          <p:val>
                                            <p:strVal val="ppt_x"/>
                                          </p:val>
                                        </p:tav>
                                      </p:tavLst>
                                    </p:anim>
                                    <p:anim calcmode="lin" valueType="num">
                                      <p:cBhvr>
                                        <p:cTn id="39" dur="2000"/>
                                        <p:tgtEl>
                                          <p:spTgt spid="7"/>
                                        </p:tgtEl>
                                        <p:attrNameLst>
                                          <p:attrName>ppt_y</p:attrName>
                                        </p:attrNameLst>
                                      </p:cBhvr>
                                      <p:tavLst>
                                        <p:tav tm="0">
                                          <p:val>
                                            <p:strVal val="ppt_y"/>
                                          </p:val>
                                        </p:tav>
                                        <p:tav tm="100000">
                                          <p:val>
                                            <p:strVal val="ppt_y-.1"/>
                                          </p:val>
                                        </p:tav>
                                      </p:tavLst>
                                    </p:anim>
                                    <p:set>
                                      <p:cBhvr>
                                        <p:cTn id="40" dur="1" fill="hold">
                                          <p:stCondLst>
                                            <p:cond delay="1999"/>
                                          </p:stCondLst>
                                        </p:cTn>
                                        <p:tgtEl>
                                          <p:spTgt spid="7"/>
                                        </p:tgtEl>
                                        <p:attrNameLst>
                                          <p:attrName>style.visibility</p:attrName>
                                        </p:attrNameLst>
                                      </p:cBhvr>
                                      <p:to>
                                        <p:strVal val="hidden"/>
                                      </p:to>
                                    </p:set>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ppt_x</p:attrName>
                                        </p:attrNameLst>
                                      </p:cBhvr>
                                      <p:tavLst>
                                        <p:tav tm="0">
                                          <p:val>
                                            <p:strVal val="#ppt_x"/>
                                          </p:val>
                                        </p:tav>
                                        <p:tav tm="100000">
                                          <p:val>
                                            <p:strVal val="#ppt_x"/>
                                          </p:val>
                                        </p:tav>
                                      </p:tavLst>
                                    </p:anim>
                                    <p:anim calcmode="lin" valueType="num">
                                      <p:cBhvr>
                                        <p:cTn id="45"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2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2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up)">
                                      <p:cBhvr>
                                        <p:cTn id="65" dur="2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2947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157</Words>
  <Application>Microsoft Office PowerPoint</Application>
  <PresentationFormat>Custom</PresentationFormat>
  <Paragraphs>11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Baskerville Old Face</vt:lpstr>
      <vt:lpstr>Calibri</vt:lpstr>
      <vt:lpstr>Wingdings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Danville Church</cp:lastModifiedBy>
  <cp:revision>41</cp:revision>
  <dcterms:created xsi:type="dcterms:W3CDTF">2014-07-13T16:56:16Z</dcterms:created>
  <dcterms:modified xsi:type="dcterms:W3CDTF">2015-08-02T13:48:52Z</dcterms:modified>
</cp:coreProperties>
</file>