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0000"/>
    <a:srgbClr val="FFFFFF"/>
    <a:srgbClr val="C00000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26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121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Monotype Corsiva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JRBRONGER</cp:lastModifiedBy>
  <cp:revision>86</cp:revision>
  <dcterms:created xsi:type="dcterms:W3CDTF">2015-03-17T14:57:19Z</dcterms:created>
  <dcterms:modified xsi:type="dcterms:W3CDTF">2015-05-28T15:22:07Z</dcterms:modified>
</cp:coreProperties>
</file>