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0" r:id="rId3"/>
    <p:sldMasterId id="2147483661" r:id="rId4"/>
    <p:sldMasterId id="2147483662" r:id="rId5"/>
    <p:sldMasterId id="2147483663" r:id="rId6"/>
    <p:sldMasterId id="2147483664" r:id="rId7"/>
  </p:sldMasterIdLst>
  <p:notesMasterIdLst>
    <p:notesMasterId r:id="rId25"/>
  </p:notesMasterIdLst>
  <p:sldIdLst>
    <p:sldId id="270" r:id="rId8"/>
    <p:sldId id="311" r:id="rId9"/>
    <p:sldId id="312" r:id="rId10"/>
    <p:sldId id="294" r:id="rId11"/>
    <p:sldId id="293" r:id="rId12"/>
    <p:sldId id="310" r:id="rId13"/>
    <p:sldId id="295" r:id="rId14"/>
    <p:sldId id="297" r:id="rId15"/>
    <p:sldId id="296" r:id="rId16"/>
    <p:sldId id="298" r:id="rId17"/>
    <p:sldId id="299" r:id="rId18"/>
    <p:sldId id="306" r:id="rId19"/>
    <p:sldId id="307" r:id="rId20"/>
    <p:sldId id="308" r:id="rId21"/>
    <p:sldId id="309" r:id="rId22"/>
    <p:sldId id="303" r:id="rId23"/>
    <p:sldId id="269"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00"/>
    <a:srgbClr val="CCCCCA"/>
    <a:srgbClr val="0000CC"/>
    <a:srgbClr val="FFFFFF"/>
    <a:srgbClr val="FFFF00"/>
    <a:srgbClr val="000000"/>
    <a:srgbClr val="B01817"/>
    <a:srgbClr val="F36363"/>
    <a:srgbClr val="D5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26" y="-22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4F196-FB33-44D6-BFD2-A3A4FE847229}" type="datetimeFigureOut">
              <a:rPr lang="en-US" smtClean="0"/>
              <a:t>7/20/2014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694C-1452-47B5-9264-8055B2F835BB}" type="slidenum">
              <a:rPr lang="en-US" smtClean="0"/>
              <a:t>‹#›</a:t>
            </a:fld>
            <a:endParaRPr lang="en-US"/>
          </a:p>
        </p:txBody>
      </p:sp>
    </p:spTree>
    <p:extLst>
      <p:ext uri="{BB962C8B-B14F-4D97-AF65-F5344CB8AC3E}">
        <p14:creationId xmlns:p14="http://schemas.microsoft.com/office/powerpoint/2010/main" val="105924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0694C-1452-47B5-9264-8055B2F835BB}" type="slidenum">
              <a:rPr lang="en-US" smtClean="0"/>
              <a:t>5</a:t>
            </a:fld>
            <a:endParaRPr lang="en-US"/>
          </a:p>
        </p:txBody>
      </p:sp>
    </p:spTree>
    <p:extLst>
      <p:ext uri="{BB962C8B-B14F-4D97-AF65-F5344CB8AC3E}">
        <p14:creationId xmlns:p14="http://schemas.microsoft.com/office/powerpoint/2010/main" val="20265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4F473-3464-4126-9F0C-51587A04C3B2}" type="slidenum">
              <a:rPr lang="en-US" smtClean="0"/>
              <a:t>6</a:t>
            </a:fld>
            <a:endParaRPr lang="en-US"/>
          </a:p>
        </p:txBody>
      </p:sp>
    </p:spTree>
    <p:extLst>
      <p:ext uri="{BB962C8B-B14F-4D97-AF65-F5344CB8AC3E}">
        <p14:creationId xmlns:p14="http://schemas.microsoft.com/office/powerpoint/2010/main" val="367839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3BA04C-ABA4-43C2-8756-F7629CCB13DF}" type="slidenum">
              <a:rPr lang="en-US" altLang="en-US"/>
              <a:pPr/>
              <a:t>‹#›</a:t>
            </a:fld>
            <a:endParaRPr lang="en-US" altLang="en-US"/>
          </a:p>
        </p:txBody>
      </p:sp>
    </p:spTree>
    <p:extLst>
      <p:ext uri="{BB962C8B-B14F-4D97-AF65-F5344CB8AC3E}">
        <p14:creationId xmlns:p14="http://schemas.microsoft.com/office/powerpoint/2010/main" val="3529196148"/>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91F078-E027-4D61-A2BE-98C521C61701}" type="slidenum">
              <a:rPr lang="en-US" altLang="en-US"/>
              <a:pPr/>
              <a:t>‹#›</a:t>
            </a:fld>
            <a:endParaRPr lang="en-US" altLang="en-US"/>
          </a:p>
        </p:txBody>
      </p:sp>
    </p:spTree>
    <p:extLst>
      <p:ext uri="{BB962C8B-B14F-4D97-AF65-F5344CB8AC3E}">
        <p14:creationId xmlns:p14="http://schemas.microsoft.com/office/powerpoint/2010/main" val="357913120"/>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3B9B17-336F-4D54-B09F-BCF11709169F}" type="slidenum">
              <a:rPr lang="en-US" altLang="en-US"/>
              <a:pPr/>
              <a:t>‹#›</a:t>
            </a:fld>
            <a:endParaRPr lang="en-US" altLang="en-US"/>
          </a:p>
        </p:txBody>
      </p:sp>
    </p:spTree>
    <p:extLst>
      <p:ext uri="{BB962C8B-B14F-4D97-AF65-F5344CB8AC3E}">
        <p14:creationId xmlns:p14="http://schemas.microsoft.com/office/powerpoint/2010/main" val="4253239505"/>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3F9358-B365-46FE-8DE7-521E7A42DE2A}" type="slidenum">
              <a:rPr lang="en-US" altLang="en-US"/>
              <a:pPr/>
              <a:t>‹#›</a:t>
            </a:fld>
            <a:endParaRPr lang="en-US" altLang="en-US"/>
          </a:p>
        </p:txBody>
      </p:sp>
    </p:spTree>
    <p:extLst>
      <p:ext uri="{BB962C8B-B14F-4D97-AF65-F5344CB8AC3E}">
        <p14:creationId xmlns:p14="http://schemas.microsoft.com/office/powerpoint/2010/main" val="3881830625"/>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FF478F-E259-4FA6-8A8A-D1AFE6FB698D}" type="slidenum">
              <a:rPr lang="en-US" altLang="en-US"/>
              <a:pPr/>
              <a:t>‹#›</a:t>
            </a:fld>
            <a:endParaRPr lang="en-US" altLang="en-US"/>
          </a:p>
        </p:txBody>
      </p:sp>
    </p:spTree>
    <p:extLst>
      <p:ext uri="{BB962C8B-B14F-4D97-AF65-F5344CB8AC3E}">
        <p14:creationId xmlns:p14="http://schemas.microsoft.com/office/powerpoint/2010/main" val="843825289"/>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7C1F3E-1A3C-48CA-BEFC-4E93B81293DD}" type="slidenum">
              <a:rPr lang="en-US" altLang="en-US"/>
              <a:pPr/>
              <a:t>‹#›</a:t>
            </a:fld>
            <a:endParaRPr lang="en-US" altLang="en-US"/>
          </a:p>
        </p:txBody>
      </p:sp>
    </p:spTree>
    <p:extLst>
      <p:ext uri="{BB962C8B-B14F-4D97-AF65-F5344CB8AC3E}">
        <p14:creationId xmlns:p14="http://schemas.microsoft.com/office/powerpoint/2010/main" val="4038613170"/>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010824-3B15-422A-AF96-9081AC5434A3}" type="slidenum">
              <a:rPr lang="en-US" altLang="en-US"/>
              <a:pPr/>
              <a:t>‹#›</a:t>
            </a:fld>
            <a:endParaRPr lang="en-US" altLang="en-US"/>
          </a:p>
        </p:txBody>
      </p:sp>
    </p:spTree>
    <p:extLst>
      <p:ext uri="{BB962C8B-B14F-4D97-AF65-F5344CB8AC3E}">
        <p14:creationId xmlns:p14="http://schemas.microsoft.com/office/powerpoint/2010/main" val="1905856511"/>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059D7D6-9839-4AA5-9AFD-B9A94C3C6B66}" type="slidenum">
              <a:rPr lang="en-US" altLang="en-US"/>
              <a:pPr/>
              <a:t>‹#›</a:t>
            </a:fld>
            <a:endParaRPr lang="en-US" altLang="en-US"/>
          </a:p>
        </p:txBody>
      </p:sp>
    </p:spTree>
    <p:extLst>
      <p:ext uri="{BB962C8B-B14F-4D97-AF65-F5344CB8AC3E}">
        <p14:creationId xmlns:p14="http://schemas.microsoft.com/office/powerpoint/2010/main" val="2096510101"/>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338D361-DD83-4510-A71A-8CD3A657C747}" type="slidenum">
              <a:rPr lang="en-US" altLang="en-US"/>
              <a:pPr/>
              <a:t>‹#›</a:t>
            </a:fld>
            <a:endParaRPr lang="en-US" altLang="en-US"/>
          </a:p>
        </p:txBody>
      </p:sp>
    </p:spTree>
    <p:extLst>
      <p:ext uri="{BB962C8B-B14F-4D97-AF65-F5344CB8AC3E}">
        <p14:creationId xmlns:p14="http://schemas.microsoft.com/office/powerpoint/2010/main" val="1359081631"/>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D55C8BC-4897-4160-A776-5515B5191891}" type="slidenum">
              <a:rPr lang="en-US" altLang="en-US"/>
              <a:pPr/>
              <a:t>‹#›</a:t>
            </a:fld>
            <a:endParaRPr lang="en-US" altLang="en-US"/>
          </a:p>
        </p:txBody>
      </p:sp>
    </p:spTree>
    <p:extLst>
      <p:ext uri="{BB962C8B-B14F-4D97-AF65-F5344CB8AC3E}">
        <p14:creationId xmlns:p14="http://schemas.microsoft.com/office/powerpoint/2010/main" val="4097792122"/>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169672-2411-4946-8C3E-E87C3D453CAE}" type="slidenum">
              <a:rPr lang="en-US" altLang="en-US"/>
              <a:pPr/>
              <a:t>‹#›</a:t>
            </a:fld>
            <a:endParaRPr lang="en-US" altLang="en-US"/>
          </a:p>
        </p:txBody>
      </p:sp>
    </p:spTree>
    <p:extLst>
      <p:ext uri="{BB962C8B-B14F-4D97-AF65-F5344CB8AC3E}">
        <p14:creationId xmlns:p14="http://schemas.microsoft.com/office/powerpoint/2010/main" val="3405377240"/>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73D6BB-2D0F-4214-8BD0-2F4705FA0815}" type="slidenum">
              <a:rPr lang="en-US" altLang="en-US"/>
              <a:pPr/>
              <a:t>‹#›</a:t>
            </a:fld>
            <a:endParaRPr lang="en-US" altLang="en-US"/>
          </a:p>
        </p:txBody>
      </p:sp>
    </p:spTree>
    <p:extLst>
      <p:ext uri="{BB962C8B-B14F-4D97-AF65-F5344CB8AC3E}">
        <p14:creationId xmlns:p14="http://schemas.microsoft.com/office/powerpoint/2010/main" val="2645964644"/>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77D7BE-FBD2-4C8F-ABA3-AD5E8DB98A4C}" type="slidenum">
              <a:rPr lang="en-US" altLang="en-US"/>
              <a:pPr/>
              <a:t>‹#›</a:t>
            </a:fld>
            <a:endParaRPr lang="en-US" altLang="en-US"/>
          </a:p>
        </p:txBody>
      </p:sp>
    </p:spTree>
    <p:extLst>
      <p:ext uri="{BB962C8B-B14F-4D97-AF65-F5344CB8AC3E}">
        <p14:creationId xmlns:p14="http://schemas.microsoft.com/office/powerpoint/2010/main" val="663741544"/>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C316EF-3D25-4067-9B18-276796EF4495}" type="slidenum">
              <a:rPr lang="en-US" altLang="en-US"/>
              <a:pPr/>
              <a:t>‹#›</a:t>
            </a:fld>
            <a:endParaRPr lang="en-US" altLang="en-US"/>
          </a:p>
        </p:txBody>
      </p:sp>
    </p:spTree>
    <p:extLst>
      <p:ext uri="{BB962C8B-B14F-4D97-AF65-F5344CB8AC3E}">
        <p14:creationId xmlns:p14="http://schemas.microsoft.com/office/powerpoint/2010/main" val="16478055"/>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93695B-A8AB-476B-BC04-70DB9F31380F}" type="slidenum">
              <a:rPr lang="en-US" altLang="en-US"/>
              <a:pPr/>
              <a:t>‹#›</a:t>
            </a:fld>
            <a:endParaRPr lang="en-US" altLang="en-US"/>
          </a:p>
        </p:txBody>
      </p:sp>
    </p:spTree>
    <p:extLst>
      <p:ext uri="{BB962C8B-B14F-4D97-AF65-F5344CB8AC3E}">
        <p14:creationId xmlns:p14="http://schemas.microsoft.com/office/powerpoint/2010/main" val="1399531531"/>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6B43D7-19D3-46C3-AE7B-8A1B908BFFE1}" type="slidenum">
              <a:rPr lang="en-US" altLang="en-US"/>
              <a:pPr/>
              <a:t>‹#›</a:t>
            </a:fld>
            <a:endParaRPr lang="en-US" altLang="en-US"/>
          </a:p>
        </p:txBody>
      </p:sp>
    </p:spTree>
    <p:extLst>
      <p:ext uri="{BB962C8B-B14F-4D97-AF65-F5344CB8AC3E}">
        <p14:creationId xmlns:p14="http://schemas.microsoft.com/office/powerpoint/2010/main" val="3460389677"/>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62C13A-C6C6-4912-87E0-12EC35B8F970}" type="slidenum">
              <a:rPr lang="en-US" altLang="en-US"/>
              <a:pPr/>
              <a:t>‹#›</a:t>
            </a:fld>
            <a:endParaRPr lang="en-US" altLang="en-US"/>
          </a:p>
        </p:txBody>
      </p:sp>
    </p:spTree>
    <p:extLst>
      <p:ext uri="{BB962C8B-B14F-4D97-AF65-F5344CB8AC3E}">
        <p14:creationId xmlns:p14="http://schemas.microsoft.com/office/powerpoint/2010/main" val="2999965498"/>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CC5354-6F98-4F4E-84B2-2751B1775BF8}" type="slidenum">
              <a:rPr lang="en-US" altLang="en-US"/>
              <a:pPr/>
              <a:t>‹#›</a:t>
            </a:fld>
            <a:endParaRPr lang="en-US" altLang="en-US"/>
          </a:p>
        </p:txBody>
      </p:sp>
    </p:spTree>
    <p:extLst>
      <p:ext uri="{BB962C8B-B14F-4D97-AF65-F5344CB8AC3E}">
        <p14:creationId xmlns:p14="http://schemas.microsoft.com/office/powerpoint/2010/main" val="155852995"/>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76FF815-9505-4513-8F4F-C5F6086FEC6E}" type="slidenum">
              <a:rPr lang="en-US" altLang="en-US"/>
              <a:pPr/>
              <a:t>‹#›</a:t>
            </a:fld>
            <a:endParaRPr lang="en-US" altLang="en-US"/>
          </a:p>
        </p:txBody>
      </p:sp>
    </p:spTree>
    <p:extLst>
      <p:ext uri="{BB962C8B-B14F-4D97-AF65-F5344CB8AC3E}">
        <p14:creationId xmlns:p14="http://schemas.microsoft.com/office/powerpoint/2010/main" val="2039059915"/>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80F0D55-C3C7-47CD-9847-249E8F9AA08F}" type="slidenum">
              <a:rPr lang="en-US" altLang="en-US"/>
              <a:pPr/>
              <a:t>‹#›</a:t>
            </a:fld>
            <a:endParaRPr lang="en-US" altLang="en-US"/>
          </a:p>
        </p:txBody>
      </p:sp>
    </p:spTree>
    <p:extLst>
      <p:ext uri="{BB962C8B-B14F-4D97-AF65-F5344CB8AC3E}">
        <p14:creationId xmlns:p14="http://schemas.microsoft.com/office/powerpoint/2010/main" val="2272693204"/>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E01A637-816E-4D7C-8FC0-1A41CEB753C7}" type="slidenum">
              <a:rPr lang="en-US" altLang="en-US"/>
              <a:pPr/>
              <a:t>‹#›</a:t>
            </a:fld>
            <a:endParaRPr lang="en-US" altLang="en-US"/>
          </a:p>
        </p:txBody>
      </p:sp>
    </p:spTree>
    <p:extLst>
      <p:ext uri="{BB962C8B-B14F-4D97-AF65-F5344CB8AC3E}">
        <p14:creationId xmlns:p14="http://schemas.microsoft.com/office/powerpoint/2010/main" val="1984869989"/>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FBADB1-F557-4F53-8407-B83D849864B9}" type="slidenum">
              <a:rPr lang="en-US" altLang="en-US"/>
              <a:pPr/>
              <a:t>‹#›</a:t>
            </a:fld>
            <a:endParaRPr lang="en-US" altLang="en-US"/>
          </a:p>
        </p:txBody>
      </p:sp>
    </p:spTree>
    <p:extLst>
      <p:ext uri="{BB962C8B-B14F-4D97-AF65-F5344CB8AC3E}">
        <p14:creationId xmlns:p14="http://schemas.microsoft.com/office/powerpoint/2010/main" val="3728822048"/>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66E0BB-5F09-4DF3-8E9B-C0A9560BED29}" type="slidenum">
              <a:rPr lang="en-US" altLang="en-US"/>
              <a:pPr/>
              <a:t>‹#›</a:t>
            </a:fld>
            <a:endParaRPr lang="en-US" altLang="en-US"/>
          </a:p>
        </p:txBody>
      </p:sp>
    </p:spTree>
    <p:extLst>
      <p:ext uri="{BB962C8B-B14F-4D97-AF65-F5344CB8AC3E}">
        <p14:creationId xmlns:p14="http://schemas.microsoft.com/office/powerpoint/2010/main" val="77822374"/>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441AC5-3617-4F2C-99DD-6B3D7B285CD8}" type="slidenum">
              <a:rPr lang="en-US" altLang="en-US"/>
              <a:pPr/>
              <a:t>‹#›</a:t>
            </a:fld>
            <a:endParaRPr lang="en-US" altLang="en-US"/>
          </a:p>
        </p:txBody>
      </p:sp>
    </p:spTree>
    <p:extLst>
      <p:ext uri="{BB962C8B-B14F-4D97-AF65-F5344CB8AC3E}">
        <p14:creationId xmlns:p14="http://schemas.microsoft.com/office/powerpoint/2010/main" val="2106096537"/>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0B1258-91BC-4010-AACF-995187D7E86B}" type="slidenum">
              <a:rPr lang="en-US" altLang="en-US"/>
              <a:pPr/>
              <a:t>‹#›</a:t>
            </a:fld>
            <a:endParaRPr lang="en-US" altLang="en-US"/>
          </a:p>
        </p:txBody>
      </p:sp>
    </p:spTree>
    <p:extLst>
      <p:ext uri="{BB962C8B-B14F-4D97-AF65-F5344CB8AC3E}">
        <p14:creationId xmlns:p14="http://schemas.microsoft.com/office/powerpoint/2010/main" val="1771858955"/>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44C221-B459-4791-AFA3-073DAF641FD0}" type="slidenum">
              <a:rPr lang="en-US" altLang="en-US"/>
              <a:pPr/>
              <a:t>‹#›</a:t>
            </a:fld>
            <a:endParaRPr lang="en-US" altLang="en-US"/>
          </a:p>
        </p:txBody>
      </p:sp>
    </p:spTree>
    <p:extLst>
      <p:ext uri="{BB962C8B-B14F-4D97-AF65-F5344CB8AC3E}">
        <p14:creationId xmlns:p14="http://schemas.microsoft.com/office/powerpoint/2010/main" val="2356023205"/>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33292D-26ED-4241-ACB9-CFD1B079C5D0}" type="slidenum">
              <a:rPr lang="en-US" altLang="en-US"/>
              <a:pPr/>
              <a:t>‹#›</a:t>
            </a:fld>
            <a:endParaRPr lang="en-US" altLang="en-US"/>
          </a:p>
        </p:txBody>
      </p:sp>
    </p:spTree>
    <p:extLst>
      <p:ext uri="{BB962C8B-B14F-4D97-AF65-F5344CB8AC3E}">
        <p14:creationId xmlns:p14="http://schemas.microsoft.com/office/powerpoint/2010/main" val="155477488"/>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EAEFDA-7EC8-4F2A-B6BD-B75A5E53293D}" type="slidenum">
              <a:rPr lang="en-US" altLang="en-US"/>
              <a:pPr/>
              <a:t>‹#›</a:t>
            </a:fld>
            <a:endParaRPr lang="en-US" altLang="en-US"/>
          </a:p>
        </p:txBody>
      </p:sp>
    </p:spTree>
    <p:extLst>
      <p:ext uri="{BB962C8B-B14F-4D97-AF65-F5344CB8AC3E}">
        <p14:creationId xmlns:p14="http://schemas.microsoft.com/office/powerpoint/2010/main" val="635870705"/>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751F10-67A3-42FB-877D-C74D461D74B1}" type="slidenum">
              <a:rPr lang="en-US" altLang="en-US"/>
              <a:pPr/>
              <a:t>‹#›</a:t>
            </a:fld>
            <a:endParaRPr lang="en-US" altLang="en-US"/>
          </a:p>
        </p:txBody>
      </p:sp>
    </p:spTree>
    <p:extLst>
      <p:ext uri="{BB962C8B-B14F-4D97-AF65-F5344CB8AC3E}">
        <p14:creationId xmlns:p14="http://schemas.microsoft.com/office/powerpoint/2010/main" val="3382389905"/>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89ABC4-7B15-451F-AABA-FB3217C5EE5D}" type="slidenum">
              <a:rPr lang="en-US" altLang="en-US"/>
              <a:pPr/>
              <a:t>‹#›</a:t>
            </a:fld>
            <a:endParaRPr lang="en-US" altLang="en-US"/>
          </a:p>
        </p:txBody>
      </p:sp>
    </p:spTree>
    <p:extLst>
      <p:ext uri="{BB962C8B-B14F-4D97-AF65-F5344CB8AC3E}">
        <p14:creationId xmlns:p14="http://schemas.microsoft.com/office/powerpoint/2010/main" val="2766092209"/>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F889C8-4B87-4981-BD9D-5A9375107D4C}" type="slidenum">
              <a:rPr lang="en-US" altLang="en-US"/>
              <a:pPr/>
              <a:t>‹#›</a:t>
            </a:fld>
            <a:endParaRPr lang="en-US" altLang="en-US"/>
          </a:p>
        </p:txBody>
      </p:sp>
    </p:spTree>
    <p:extLst>
      <p:ext uri="{BB962C8B-B14F-4D97-AF65-F5344CB8AC3E}">
        <p14:creationId xmlns:p14="http://schemas.microsoft.com/office/powerpoint/2010/main" val="2428528022"/>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C8DDB38-1E3B-4FA8-B736-C24C10733E2A}" type="slidenum">
              <a:rPr lang="en-US" altLang="en-US"/>
              <a:pPr/>
              <a:t>‹#›</a:t>
            </a:fld>
            <a:endParaRPr lang="en-US" altLang="en-US"/>
          </a:p>
        </p:txBody>
      </p:sp>
    </p:spTree>
    <p:extLst>
      <p:ext uri="{BB962C8B-B14F-4D97-AF65-F5344CB8AC3E}">
        <p14:creationId xmlns:p14="http://schemas.microsoft.com/office/powerpoint/2010/main" val="171576567"/>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F367A79-4E7E-4599-96ED-4FDDC7945903}" type="slidenum">
              <a:rPr lang="en-US" altLang="en-US"/>
              <a:pPr/>
              <a:t>‹#›</a:t>
            </a:fld>
            <a:endParaRPr lang="en-US" altLang="en-US"/>
          </a:p>
        </p:txBody>
      </p:sp>
    </p:spTree>
    <p:extLst>
      <p:ext uri="{BB962C8B-B14F-4D97-AF65-F5344CB8AC3E}">
        <p14:creationId xmlns:p14="http://schemas.microsoft.com/office/powerpoint/2010/main" val="3275834877"/>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D5FACB-EF06-4EDA-9973-7E3BF74DE736}" type="slidenum">
              <a:rPr lang="en-US" altLang="en-US"/>
              <a:pPr/>
              <a:t>‹#›</a:t>
            </a:fld>
            <a:endParaRPr lang="en-US" altLang="en-US"/>
          </a:p>
        </p:txBody>
      </p:sp>
    </p:spTree>
    <p:extLst>
      <p:ext uri="{BB962C8B-B14F-4D97-AF65-F5344CB8AC3E}">
        <p14:creationId xmlns:p14="http://schemas.microsoft.com/office/powerpoint/2010/main" val="2414114842"/>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0E4EFA8-3FF3-441E-A455-AEB3DD0A8083}" type="slidenum">
              <a:rPr lang="en-US" altLang="en-US"/>
              <a:pPr/>
              <a:t>‹#›</a:t>
            </a:fld>
            <a:endParaRPr lang="en-US" altLang="en-US"/>
          </a:p>
        </p:txBody>
      </p:sp>
    </p:spTree>
    <p:extLst>
      <p:ext uri="{BB962C8B-B14F-4D97-AF65-F5344CB8AC3E}">
        <p14:creationId xmlns:p14="http://schemas.microsoft.com/office/powerpoint/2010/main" val="1865680624"/>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1BF634-6C26-462D-8547-7601311166C7}" type="slidenum">
              <a:rPr lang="en-US" altLang="en-US"/>
              <a:pPr/>
              <a:t>‹#›</a:t>
            </a:fld>
            <a:endParaRPr lang="en-US" altLang="en-US"/>
          </a:p>
        </p:txBody>
      </p:sp>
    </p:spTree>
    <p:extLst>
      <p:ext uri="{BB962C8B-B14F-4D97-AF65-F5344CB8AC3E}">
        <p14:creationId xmlns:p14="http://schemas.microsoft.com/office/powerpoint/2010/main" val="583376657"/>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AFC6CDB-61C4-41CB-93A4-A016745147D0}" type="slidenum">
              <a:rPr lang="en-US" altLang="en-US"/>
              <a:pPr/>
              <a:t>‹#›</a:t>
            </a:fld>
            <a:endParaRPr lang="en-US" altLang="en-US"/>
          </a:p>
        </p:txBody>
      </p:sp>
    </p:spTree>
    <p:extLst>
      <p:ext uri="{BB962C8B-B14F-4D97-AF65-F5344CB8AC3E}">
        <p14:creationId xmlns:p14="http://schemas.microsoft.com/office/powerpoint/2010/main" val="1089752435"/>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FE9E09-47CB-4539-B72F-65B87318A1BD}" type="slidenum">
              <a:rPr lang="en-US" altLang="en-US"/>
              <a:pPr/>
              <a:t>‹#›</a:t>
            </a:fld>
            <a:endParaRPr lang="en-US" altLang="en-US"/>
          </a:p>
        </p:txBody>
      </p:sp>
    </p:spTree>
    <p:extLst>
      <p:ext uri="{BB962C8B-B14F-4D97-AF65-F5344CB8AC3E}">
        <p14:creationId xmlns:p14="http://schemas.microsoft.com/office/powerpoint/2010/main" val="3552298907"/>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0075DC9-37CE-4B15-8EFC-6D43F55B56B7}" type="slidenum">
              <a:rPr lang="en-US" altLang="en-US"/>
              <a:pPr/>
              <a:t>‹#›</a:t>
            </a:fld>
            <a:endParaRPr lang="en-US" altLang="en-US"/>
          </a:p>
        </p:txBody>
      </p:sp>
    </p:spTree>
    <p:extLst>
      <p:ext uri="{BB962C8B-B14F-4D97-AF65-F5344CB8AC3E}">
        <p14:creationId xmlns:p14="http://schemas.microsoft.com/office/powerpoint/2010/main" val="2646029494"/>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163C51-FA72-46AE-96D6-E83FC31CE5D3}" type="slidenum">
              <a:rPr lang="en-US" altLang="en-US"/>
              <a:pPr/>
              <a:t>‹#›</a:t>
            </a:fld>
            <a:endParaRPr lang="en-US" altLang="en-US"/>
          </a:p>
        </p:txBody>
      </p:sp>
    </p:spTree>
    <p:extLst>
      <p:ext uri="{BB962C8B-B14F-4D97-AF65-F5344CB8AC3E}">
        <p14:creationId xmlns:p14="http://schemas.microsoft.com/office/powerpoint/2010/main" val="3048205554"/>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CD66AB-E4CB-45ED-85DE-DE9871B8E213}" type="slidenum">
              <a:rPr lang="en-US" altLang="en-US"/>
              <a:pPr/>
              <a:t>‹#›</a:t>
            </a:fld>
            <a:endParaRPr lang="en-US" altLang="en-US"/>
          </a:p>
        </p:txBody>
      </p:sp>
    </p:spTree>
    <p:extLst>
      <p:ext uri="{BB962C8B-B14F-4D97-AF65-F5344CB8AC3E}">
        <p14:creationId xmlns:p14="http://schemas.microsoft.com/office/powerpoint/2010/main" val="111755615"/>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447A5C-AD67-409F-9B71-3C4B1456A28E}" type="slidenum">
              <a:rPr lang="en-US" altLang="en-US"/>
              <a:pPr/>
              <a:t>‹#›</a:t>
            </a:fld>
            <a:endParaRPr lang="en-US" altLang="en-US"/>
          </a:p>
        </p:txBody>
      </p:sp>
    </p:spTree>
    <p:extLst>
      <p:ext uri="{BB962C8B-B14F-4D97-AF65-F5344CB8AC3E}">
        <p14:creationId xmlns:p14="http://schemas.microsoft.com/office/powerpoint/2010/main" val="2350485595"/>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FD0710-E604-4DF1-BE39-E6102D723763}" type="slidenum">
              <a:rPr lang="en-US" altLang="en-US"/>
              <a:pPr/>
              <a:t>‹#›</a:t>
            </a:fld>
            <a:endParaRPr lang="en-US" altLang="en-US"/>
          </a:p>
        </p:txBody>
      </p:sp>
    </p:spTree>
    <p:extLst>
      <p:ext uri="{BB962C8B-B14F-4D97-AF65-F5344CB8AC3E}">
        <p14:creationId xmlns:p14="http://schemas.microsoft.com/office/powerpoint/2010/main" val="2271425491"/>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DC28AB1-29BB-4FDB-8B9E-D42F389F5A93}" type="slidenum">
              <a:rPr lang="en-US" altLang="en-US"/>
              <a:pPr/>
              <a:t>‹#›</a:t>
            </a:fld>
            <a:endParaRPr lang="en-US" altLang="en-US"/>
          </a:p>
        </p:txBody>
      </p:sp>
    </p:spTree>
    <p:extLst>
      <p:ext uri="{BB962C8B-B14F-4D97-AF65-F5344CB8AC3E}">
        <p14:creationId xmlns:p14="http://schemas.microsoft.com/office/powerpoint/2010/main" val="2091867969"/>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37B8007-8329-41BB-97DD-70D45FCDE2E2}" type="slidenum">
              <a:rPr lang="en-US" altLang="en-US"/>
              <a:pPr/>
              <a:t>‹#›</a:t>
            </a:fld>
            <a:endParaRPr lang="en-US" altLang="en-US"/>
          </a:p>
        </p:txBody>
      </p:sp>
    </p:spTree>
    <p:extLst>
      <p:ext uri="{BB962C8B-B14F-4D97-AF65-F5344CB8AC3E}">
        <p14:creationId xmlns:p14="http://schemas.microsoft.com/office/powerpoint/2010/main" val="1930209904"/>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6A324EF-6261-412C-8841-732523235D72}" type="slidenum">
              <a:rPr lang="en-US" altLang="en-US"/>
              <a:pPr/>
              <a:t>‹#›</a:t>
            </a:fld>
            <a:endParaRPr lang="en-US" altLang="en-US"/>
          </a:p>
        </p:txBody>
      </p:sp>
    </p:spTree>
    <p:extLst>
      <p:ext uri="{BB962C8B-B14F-4D97-AF65-F5344CB8AC3E}">
        <p14:creationId xmlns:p14="http://schemas.microsoft.com/office/powerpoint/2010/main" val="479640416"/>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A1390E1-DB98-4DDD-B3AE-BEB2C79D6CE3}" type="slidenum">
              <a:rPr lang="en-US" altLang="en-US"/>
              <a:pPr/>
              <a:t>‹#›</a:t>
            </a:fld>
            <a:endParaRPr lang="en-US" altLang="en-US"/>
          </a:p>
        </p:txBody>
      </p:sp>
    </p:spTree>
    <p:extLst>
      <p:ext uri="{BB962C8B-B14F-4D97-AF65-F5344CB8AC3E}">
        <p14:creationId xmlns:p14="http://schemas.microsoft.com/office/powerpoint/2010/main" val="2840412657"/>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5504C4-7FE6-4173-87D6-9E9E1B6690B9}" type="slidenum">
              <a:rPr lang="en-US" altLang="en-US"/>
              <a:pPr/>
              <a:t>‹#›</a:t>
            </a:fld>
            <a:endParaRPr lang="en-US" altLang="en-US"/>
          </a:p>
        </p:txBody>
      </p:sp>
    </p:spTree>
    <p:extLst>
      <p:ext uri="{BB962C8B-B14F-4D97-AF65-F5344CB8AC3E}">
        <p14:creationId xmlns:p14="http://schemas.microsoft.com/office/powerpoint/2010/main" val="3804688620"/>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02E0F4-A264-41BE-BAFA-9308FB9AF8C8}" type="slidenum">
              <a:rPr lang="en-US" altLang="en-US"/>
              <a:pPr/>
              <a:t>‹#›</a:t>
            </a:fld>
            <a:endParaRPr lang="en-US" altLang="en-US"/>
          </a:p>
        </p:txBody>
      </p:sp>
    </p:spTree>
    <p:extLst>
      <p:ext uri="{BB962C8B-B14F-4D97-AF65-F5344CB8AC3E}">
        <p14:creationId xmlns:p14="http://schemas.microsoft.com/office/powerpoint/2010/main" val="3227925533"/>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8EE62A-081C-4F58-A814-23186B7799EA}" type="slidenum">
              <a:rPr lang="en-US" altLang="en-US"/>
              <a:pPr/>
              <a:t>‹#›</a:t>
            </a:fld>
            <a:endParaRPr lang="en-US" altLang="en-US"/>
          </a:p>
        </p:txBody>
      </p:sp>
    </p:spTree>
    <p:extLst>
      <p:ext uri="{BB962C8B-B14F-4D97-AF65-F5344CB8AC3E}">
        <p14:creationId xmlns:p14="http://schemas.microsoft.com/office/powerpoint/2010/main" val="653531395"/>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FB21D0-92A7-4046-A596-DB59B6432308}" type="slidenum">
              <a:rPr lang="en-US" altLang="en-US"/>
              <a:pPr/>
              <a:t>‹#›</a:t>
            </a:fld>
            <a:endParaRPr lang="en-US" altLang="en-US"/>
          </a:p>
        </p:txBody>
      </p:sp>
    </p:spTree>
    <p:extLst>
      <p:ext uri="{BB962C8B-B14F-4D97-AF65-F5344CB8AC3E}">
        <p14:creationId xmlns:p14="http://schemas.microsoft.com/office/powerpoint/2010/main" val="1886174035"/>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ECE121-9837-4ED4-ACBB-8F4CA5CF918E}" type="slidenum">
              <a:rPr lang="en-US" altLang="en-US"/>
              <a:pPr/>
              <a:t>‹#›</a:t>
            </a:fld>
            <a:endParaRPr lang="en-US" altLang="en-US"/>
          </a:p>
        </p:txBody>
      </p:sp>
    </p:spTree>
    <p:extLst>
      <p:ext uri="{BB962C8B-B14F-4D97-AF65-F5344CB8AC3E}">
        <p14:creationId xmlns:p14="http://schemas.microsoft.com/office/powerpoint/2010/main" val="3555636735"/>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8E7EDB3-53C4-47E5-8C54-8A3874DF42D6}" type="slidenum">
              <a:rPr lang="en-US" altLang="en-US"/>
              <a:pPr/>
              <a:t>‹#›</a:t>
            </a:fld>
            <a:endParaRPr lang="en-US" altLang="en-US"/>
          </a:p>
        </p:txBody>
      </p:sp>
    </p:spTree>
    <p:extLst>
      <p:ext uri="{BB962C8B-B14F-4D97-AF65-F5344CB8AC3E}">
        <p14:creationId xmlns:p14="http://schemas.microsoft.com/office/powerpoint/2010/main" val="2072381161"/>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070856-1F32-4D09-9AE1-AC1AE1203D78}" type="slidenum">
              <a:rPr lang="en-US" altLang="en-US"/>
              <a:pPr/>
              <a:t>‹#›</a:t>
            </a:fld>
            <a:endParaRPr lang="en-US" altLang="en-US"/>
          </a:p>
        </p:txBody>
      </p:sp>
    </p:spTree>
    <p:extLst>
      <p:ext uri="{BB962C8B-B14F-4D97-AF65-F5344CB8AC3E}">
        <p14:creationId xmlns:p14="http://schemas.microsoft.com/office/powerpoint/2010/main" val="904888241"/>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AE9640-DBFC-44A6-8286-CDB3EE4D2C08}" type="slidenum">
              <a:rPr lang="en-US" altLang="en-US"/>
              <a:pPr/>
              <a:t>‹#›</a:t>
            </a:fld>
            <a:endParaRPr lang="en-US" altLang="en-US"/>
          </a:p>
        </p:txBody>
      </p:sp>
    </p:spTree>
    <p:extLst>
      <p:ext uri="{BB962C8B-B14F-4D97-AF65-F5344CB8AC3E}">
        <p14:creationId xmlns:p14="http://schemas.microsoft.com/office/powerpoint/2010/main" val="2857171859"/>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9B05998-4CB2-4023-B6EC-71E8B4376797}" type="slidenum">
              <a:rPr lang="en-US" altLang="en-US"/>
              <a:pPr/>
              <a:t>‹#›</a:t>
            </a:fld>
            <a:endParaRPr lang="en-US" altLang="en-US"/>
          </a:p>
        </p:txBody>
      </p:sp>
    </p:spTree>
    <p:extLst>
      <p:ext uri="{BB962C8B-B14F-4D97-AF65-F5344CB8AC3E}">
        <p14:creationId xmlns:p14="http://schemas.microsoft.com/office/powerpoint/2010/main" val="4043722342"/>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C424F2C-202E-4449-A57F-FF7BCC48C231}" type="slidenum">
              <a:rPr lang="en-US" altLang="en-US"/>
              <a:pPr/>
              <a:t>‹#›</a:t>
            </a:fld>
            <a:endParaRPr lang="en-US" altLang="en-US"/>
          </a:p>
        </p:txBody>
      </p:sp>
    </p:spTree>
    <p:extLst>
      <p:ext uri="{BB962C8B-B14F-4D97-AF65-F5344CB8AC3E}">
        <p14:creationId xmlns:p14="http://schemas.microsoft.com/office/powerpoint/2010/main" val="1918252519"/>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DB45563-65DD-4C58-9590-2871551828A1}" type="slidenum">
              <a:rPr lang="en-US" altLang="en-US"/>
              <a:pPr/>
              <a:t>‹#›</a:t>
            </a:fld>
            <a:endParaRPr lang="en-US" altLang="en-US"/>
          </a:p>
        </p:txBody>
      </p:sp>
    </p:spTree>
    <p:extLst>
      <p:ext uri="{BB962C8B-B14F-4D97-AF65-F5344CB8AC3E}">
        <p14:creationId xmlns:p14="http://schemas.microsoft.com/office/powerpoint/2010/main" val="3169483558"/>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E071D20-DB86-4316-B2D4-F57D63EAFF45}" type="slidenum">
              <a:rPr lang="en-US" altLang="en-US"/>
              <a:pPr/>
              <a:t>‹#›</a:t>
            </a:fld>
            <a:endParaRPr lang="en-US" altLang="en-US"/>
          </a:p>
        </p:txBody>
      </p:sp>
    </p:spTree>
    <p:extLst>
      <p:ext uri="{BB962C8B-B14F-4D97-AF65-F5344CB8AC3E}">
        <p14:creationId xmlns:p14="http://schemas.microsoft.com/office/powerpoint/2010/main" val="1703924598"/>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DA08E2-45E4-4612-BB8B-FED7660415C3}" type="slidenum">
              <a:rPr lang="en-US" altLang="en-US"/>
              <a:pPr/>
              <a:t>‹#›</a:t>
            </a:fld>
            <a:endParaRPr lang="en-US" altLang="en-US"/>
          </a:p>
        </p:txBody>
      </p:sp>
    </p:spTree>
    <p:extLst>
      <p:ext uri="{BB962C8B-B14F-4D97-AF65-F5344CB8AC3E}">
        <p14:creationId xmlns:p14="http://schemas.microsoft.com/office/powerpoint/2010/main" val="1398609928"/>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2AF46D-586A-411C-9EEA-FA5B1C2F684D}" type="slidenum">
              <a:rPr lang="en-US" altLang="en-US"/>
              <a:pPr/>
              <a:t>‹#›</a:t>
            </a:fld>
            <a:endParaRPr lang="en-US" altLang="en-US"/>
          </a:p>
        </p:txBody>
      </p:sp>
    </p:spTree>
    <p:extLst>
      <p:ext uri="{BB962C8B-B14F-4D97-AF65-F5344CB8AC3E}">
        <p14:creationId xmlns:p14="http://schemas.microsoft.com/office/powerpoint/2010/main" val="1742399240"/>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04CE49-C174-447F-AE83-D682773417F9}" type="slidenum">
              <a:rPr lang="en-US" altLang="en-US"/>
              <a:pPr/>
              <a:t>‹#›</a:t>
            </a:fld>
            <a:endParaRPr lang="en-US" altLang="en-US"/>
          </a:p>
        </p:txBody>
      </p:sp>
    </p:spTree>
    <p:extLst>
      <p:ext uri="{BB962C8B-B14F-4D97-AF65-F5344CB8AC3E}">
        <p14:creationId xmlns:p14="http://schemas.microsoft.com/office/powerpoint/2010/main" val="2895035074"/>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410CD7-081D-4755-BB02-995BC0784880}" type="slidenum">
              <a:rPr lang="en-US" altLang="en-US"/>
              <a:pPr/>
              <a:t>‹#›</a:t>
            </a:fld>
            <a:endParaRPr lang="en-US" altLang="en-US"/>
          </a:p>
        </p:txBody>
      </p:sp>
    </p:spTree>
    <p:extLst>
      <p:ext uri="{BB962C8B-B14F-4D97-AF65-F5344CB8AC3E}">
        <p14:creationId xmlns:p14="http://schemas.microsoft.com/office/powerpoint/2010/main" val="1609489861"/>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50AD52-5A0A-46C8-82A3-65BDEB267047}" type="slidenum">
              <a:rPr lang="en-US" altLang="en-US"/>
              <a:pPr/>
              <a:t>‹#›</a:t>
            </a:fld>
            <a:endParaRPr lang="en-US" altLang="en-US"/>
          </a:p>
        </p:txBody>
      </p:sp>
    </p:spTree>
    <p:extLst>
      <p:ext uri="{BB962C8B-B14F-4D97-AF65-F5344CB8AC3E}">
        <p14:creationId xmlns:p14="http://schemas.microsoft.com/office/powerpoint/2010/main" val="3380670301"/>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5FAEE3-51B3-4B3B-B4E7-2C9D69EB723E}" type="slidenum">
              <a:rPr lang="en-US" altLang="en-US"/>
              <a:pPr/>
              <a:t>‹#›</a:t>
            </a:fld>
            <a:endParaRPr lang="en-US" altLang="en-US"/>
          </a:p>
        </p:txBody>
      </p:sp>
    </p:spTree>
    <p:extLst>
      <p:ext uri="{BB962C8B-B14F-4D97-AF65-F5344CB8AC3E}">
        <p14:creationId xmlns:p14="http://schemas.microsoft.com/office/powerpoint/2010/main" val="2426871755"/>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2A7D09-4C43-42F0-B152-3294A89ED5C5}" type="slidenum">
              <a:rPr lang="en-US" altLang="en-US"/>
              <a:pPr/>
              <a:t>‹#›</a:t>
            </a:fld>
            <a:endParaRPr lang="en-US" altLang="en-US"/>
          </a:p>
        </p:txBody>
      </p:sp>
    </p:spTree>
    <p:extLst>
      <p:ext uri="{BB962C8B-B14F-4D97-AF65-F5344CB8AC3E}">
        <p14:creationId xmlns:p14="http://schemas.microsoft.com/office/powerpoint/2010/main" val="4058930082"/>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870C924-B0E2-44EB-A4D3-0C627B31D4B4}" type="slidenum">
              <a:rPr lang="en-US" altLang="en-US"/>
              <a:pPr/>
              <a:t>‹#›</a:t>
            </a:fld>
            <a:endParaRPr lang="en-US" altLang="en-US"/>
          </a:p>
        </p:txBody>
      </p:sp>
    </p:spTree>
    <p:extLst>
      <p:ext uri="{BB962C8B-B14F-4D97-AF65-F5344CB8AC3E}">
        <p14:creationId xmlns:p14="http://schemas.microsoft.com/office/powerpoint/2010/main" val="1751638612"/>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008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D62BAE-A566-45E2-AF9F-95450C8C519A}" type="slidenum">
              <a:rPr lang="en-US" altLang="en-US"/>
              <a:pPr/>
              <a:t>‹#›</a:t>
            </a:fld>
            <a:endParaRPr lang="en-US" altLang="en-US"/>
          </a:p>
        </p:txBody>
      </p:sp>
    </p:spTree>
    <p:extLst>
      <p:ext uri="{BB962C8B-B14F-4D97-AF65-F5344CB8AC3E}">
        <p14:creationId xmlns:p14="http://schemas.microsoft.com/office/powerpoint/2010/main" val="4239381595"/>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8FCFB-64E3-4CF8-BC9C-BE8A0A0D43EF}" type="slidenum">
              <a:rPr lang="en-US" altLang="en-US"/>
              <a:pPr/>
              <a:t>‹#›</a:t>
            </a:fld>
            <a:endParaRPr lang="en-US" altLang="en-US"/>
          </a:p>
        </p:txBody>
      </p:sp>
    </p:spTree>
    <p:extLst>
      <p:ext uri="{BB962C8B-B14F-4D97-AF65-F5344CB8AC3E}">
        <p14:creationId xmlns:p14="http://schemas.microsoft.com/office/powerpoint/2010/main" val="2506999143"/>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D1FE04F-3D32-416E-8DE0-4739C5CBB08B}" type="slidenum">
              <a:rPr lang="en-US" altLang="en-US"/>
              <a:pPr/>
              <a:t>‹#›</a:t>
            </a:fld>
            <a:endParaRPr lang="en-US" altLang="en-US"/>
          </a:p>
        </p:txBody>
      </p:sp>
    </p:spTree>
    <p:extLst>
      <p:ext uri="{BB962C8B-B14F-4D97-AF65-F5344CB8AC3E}">
        <p14:creationId xmlns:p14="http://schemas.microsoft.com/office/powerpoint/2010/main" val="1656695084"/>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3D07947-2275-48EC-8C0E-08042A0C83EE}" type="slidenum">
              <a:rPr lang="en-US" altLang="en-US"/>
              <a:pPr/>
              <a:t>‹#›</a:t>
            </a:fld>
            <a:endParaRPr lang="en-US" altLang="en-US"/>
          </a:p>
        </p:txBody>
      </p:sp>
    </p:spTree>
    <p:extLst>
      <p:ext uri="{BB962C8B-B14F-4D97-AF65-F5344CB8AC3E}">
        <p14:creationId xmlns:p14="http://schemas.microsoft.com/office/powerpoint/2010/main" val="2238527231"/>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BDF4BD-58AD-475C-8510-B969E2888CDA}" type="slidenum">
              <a:rPr lang="en-US" altLang="en-US"/>
              <a:pPr/>
              <a:t>‹#›</a:t>
            </a:fld>
            <a:endParaRPr lang="en-US" altLang="en-US"/>
          </a:p>
        </p:txBody>
      </p:sp>
    </p:spTree>
    <p:extLst>
      <p:ext uri="{BB962C8B-B14F-4D97-AF65-F5344CB8AC3E}">
        <p14:creationId xmlns:p14="http://schemas.microsoft.com/office/powerpoint/2010/main" val="4171751171"/>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9B08CB-31E1-4BB7-982F-7C56134E19B8}" type="slidenum">
              <a:rPr lang="en-US" altLang="en-US"/>
              <a:pPr/>
              <a:t>‹#›</a:t>
            </a:fld>
            <a:endParaRPr lang="en-US" altLang="en-US"/>
          </a:p>
        </p:txBody>
      </p:sp>
    </p:spTree>
    <p:extLst>
      <p:ext uri="{BB962C8B-B14F-4D97-AF65-F5344CB8AC3E}">
        <p14:creationId xmlns:p14="http://schemas.microsoft.com/office/powerpoint/2010/main" val="3205576885"/>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D89E36-F8BB-40CA-A025-1B26438F34D4}" type="slidenum">
              <a:rPr lang="en-US" altLang="en-US"/>
              <a:pPr/>
              <a:t>‹#›</a:t>
            </a:fld>
            <a:endParaRPr lang="en-US" altLang="en-US"/>
          </a:p>
        </p:txBody>
      </p:sp>
    </p:spTree>
    <p:extLst>
      <p:ext uri="{BB962C8B-B14F-4D97-AF65-F5344CB8AC3E}">
        <p14:creationId xmlns:p14="http://schemas.microsoft.com/office/powerpoint/2010/main" val="1397656143"/>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9285F19-FD2A-4008-9601-11979CDAC39C}" type="slidenum">
              <a:rPr lang="en-US" altLang="en-US"/>
              <a:pPr/>
              <a:t>‹#›</a:t>
            </a:fld>
            <a:endParaRPr lang="en-US" altLang="en-US"/>
          </a:p>
        </p:txBody>
      </p:sp>
    </p:spTree>
    <p:extLst>
      <p:ext uri="{BB962C8B-B14F-4D97-AF65-F5344CB8AC3E}">
        <p14:creationId xmlns:p14="http://schemas.microsoft.com/office/powerpoint/2010/main" val="172298594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65976A-10A0-4F1B-A7CD-DBB01852D6EE}" type="slidenum">
              <a:rPr lang="en-US" altLang="en-US"/>
              <a:pPr/>
              <a:t>‹#›</a:t>
            </a:fld>
            <a:endParaRPr lang="en-US" altLang="en-US"/>
          </a:p>
        </p:txBody>
      </p:sp>
    </p:spTree>
    <p:extLst>
      <p:ext uri="{BB962C8B-B14F-4D97-AF65-F5344CB8AC3E}">
        <p14:creationId xmlns:p14="http://schemas.microsoft.com/office/powerpoint/2010/main" val="197592268"/>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E875FD-F857-4F0F-A35C-E38F3AE97601}" type="slidenum">
              <a:rPr lang="en-US" altLang="en-US"/>
              <a:pPr/>
              <a:t>‹#›</a:t>
            </a:fld>
            <a:endParaRPr lang="en-US" altLang="en-US"/>
          </a:p>
        </p:txBody>
      </p:sp>
    </p:spTree>
    <p:extLst>
      <p:ext uri="{BB962C8B-B14F-4D97-AF65-F5344CB8AC3E}">
        <p14:creationId xmlns:p14="http://schemas.microsoft.com/office/powerpoint/2010/main" val="4270112136"/>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3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3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0789D-C1ED-43D0-BFB1-7E67E20F18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94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049842-3358-43E6-9E24-9495227352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circl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35E2E39-1B7D-4429-A15B-28A6CA64CA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253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253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46421E-0718-4D7E-B205-A17B7885CE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355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355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7814B7-10F3-47C7-A4CF-4E19BDB826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C4D816-0552-4967-BC13-664665E3CD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1117600" y="1600201"/>
            <a:ext cx="10363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62123E7-9EEA-4A68-BCC0-080E692AC7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24025" y="304801"/>
            <a:ext cx="8743950" cy="769441"/>
          </a:xfrm>
          <a:prstGeom prst="rect">
            <a:avLst/>
          </a:prstGeom>
        </p:spPr>
        <p:txBody>
          <a:bodyPr wrap="square">
            <a:spAutoFit/>
          </a:bodyPr>
          <a:lstStyle/>
          <a:p>
            <a:pPr lvl="0" algn="ctr"/>
            <a:r>
              <a:rPr lang="en-US" sz="4400" b="1" kern="1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Those who Disrespected God’s Silence!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350" y="1051381"/>
            <a:ext cx="6145301" cy="5535648"/>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6" descr="moses_water_rock_str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627" y="1074241"/>
            <a:ext cx="7170746" cy="5288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24025" y="304801"/>
            <a:ext cx="8743950" cy="769441"/>
          </a:xfrm>
          <a:prstGeom prst="rect">
            <a:avLst/>
          </a:prstGeom>
        </p:spPr>
        <p:txBody>
          <a:bodyPr wrap="square">
            <a:spAutoFit/>
          </a:bodyPr>
          <a:lstStyle/>
          <a:p>
            <a:pPr lvl="0" algn="ctr"/>
            <a:r>
              <a:rPr lang="en-US" sz="4400" b="1" kern="1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Those who Disrespected God’s Silence!</a:t>
            </a:r>
          </a:p>
        </p:txBody>
      </p:sp>
      <p:sp>
        <p:nvSpPr>
          <p:cNvPr id="2" name="TextBox 1"/>
          <p:cNvSpPr txBox="1"/>
          <p:nvPr/>
        </p:nvSpPr>
        <p:spPr>
          <a:xfrm>
            <a:off x="3352800" y="1193798"/>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Moses Striking the Rock</a:t>
            </a:r>
          </a:p>
        </p:txBody>
      </p:sp>
      <p:sp>
        <p:nvSpPr>
          <p:cNvPr id="8" name="TextBox 7"/>
          <p:cNvSpPr txBox="1"/>
          <p:nvPr/>
        </p:nvSpPr>
        <p:spPr>
          <a:xfrm>
            <a:off x="3352800" y="5835593"/>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Numbers 20:8-24</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7" descr="Uzza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10" y="1074241"/>
            <a:ext cx="721258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24025" y="304801"/>
            <a:ext cx="8743950" cy="769441"/>
          </a:xfrm>
          <a:prstGeom prst="rect">
            <a:avLst/>
          </a:prstGeom>
        </p:spPr>
        <p:txBody>
          <a:bodyPr wrap="square">
            <a:spAutoFit/>
          </a:bodyPr>
          <a:lstStyle/>
          <a:p>
            <a:pPr lvl="0" algn="ctr"/>
            <a:r>
              <a:rPr lang="en-US" sz="4400" b="1" kern="1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Those who Disrespected God’s Silence!</a:t>
            </a:r>
          </a:p>
        </p:txBody>
      </p:sp>
      <p:sp>
        <p:nvSpPr>
          <p:cNvPr id="7" name="TextBox 6"/>
          <p:cNvSpPr txBox="1"/>
          <p:nvPr/>
        </p:nvSpPr>
        <p:spPr>
          <a:xfrm>
            <a:off x="3352800" y="1193798"/>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Transporting the Ark</a:t>
            </a:r>
          </a:p>
        </p:txBody>
      </p:sp>
      <p:sp>
        <p:nvSpPr>
          <p:cNvPr id="8" name="TextBox 7"/>
          <p:cNvSpPr txBox="1"/>
          <p:nvPr/>
        </p:nvSpPr>
        <p:spPr>
          <a:xfrm>
            <a:off x="3352799" y="5856476"/>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1 Chronicles 13:7-12</a:t>
            </a: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860" y="990600"/>
            <a:ext cx="7348280" cy="5006662"/>
          </a:xfrm>
          <a:prstGeom prst="rect">
            <a:avLst/>
          </a:prstGeom>
        </p:spPr>
      </p:pic>
      <p:sp>
        <p:nvSpPr>
          <p:cNvPr id="6" name="Rectangle 5"/>
          <p:cNvSpPr/>
          <p:nvPr/>
        </p:nvSpPr>
        <p:spPr>
          <a:xfrm>
            <a:off x="1724025" y="304801"/>
            <a:ext cx="8743950" cy="769441"/>
          </a:xfrm>
          <a:prstGeom prst="rect">
            <a:avLst/>
          </a:prstGeom>
        </p:spPr>
        <p:txBody>
          <a:bodyPr wrap="square">
            <a:spAutoFit/>
          </a:bodyPr>
          <a:lstStyle/>
          <a:p>
            <a:pPr lvl="0" algn="ctr"/>
            <a:r>
              <a:rPr lang="en-US" sz="4400" b="1" kern="1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Those who Disrespected God’s Silence!</a:t>
            </a:r>
          </a:p>
        </p:txBody>
      </p:sp>
      <p:sp>
        <p:nvSpPr>
          <p:cNvPr id="8" name="TextBox 7"/>
          <p:cNvSpPr txBox="1"/>
          <p:nvPr/>
        </p:nvSpPr>
        <p:spPr>
          <a:xfrm>
            <a:off x="3352800" y="990601"/>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King Uzziah’s Sacrifice</a:t>
            </a:r>
          </a:p>
        </p:txBody>
      </p:sp>
      <p:sp>
        <p:nvSpPr>
          <p:cNvPr id="9" name="TextBox 8"/>
          <p:cNvSpPr txBox="1"/>
          <p:nvPr/>
        </p:nvSpPr>
        <p:spPr>
          <a:xfrm>
            <a:off x="3352800" y="5867401"/>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2 Chronicles 26:16-23</a:t>
            </a: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7" descr="414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61644"/>
            <a:ext cx="5181600" cy="540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24025" y="304801"/>
            <a:ext cx="8743950" cy="769441"/>
          </a:xfrm>
          <a:prstGeom prst="rect">
            <a:avLst/>
          </a:prstGeom>
        </p:spPr>
        <p:txBody>
          <a:bodyPr wrap="square">
            <a:spAutoFit/>
          </a:bodyPr>
          <a:lstStyle/>
          <a:p>
            <a:pPr lvl="0" algn="ctr"/>
            <a:r>
              <a:rPr lang="en-US" sz="4400" b="1" kern="1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Those who Respected God’s Silence!</a:t>
            </a:r>
          </a:p>
        </p:txBody>
      </p:sp>
      <p:sp>
        <p:nvSpPr>
          <p:cNvPr id="8" name="TextBox 7"/>
          <p:cNvSpPr txBox="1"/>
          <p:nvPr/>
        </p:nvSpPr>
        <p:spPr>
          <a:xfrm>
            <a:off x="5791200" y="923544"/>
            <a:ext cx="3276600" cy="2308324"/>
          </a:xfrm>
          <a:prstGeom prst="rect">
            <a:avLst/>
          </a:prstGeom>
          <a:noFill/>
          <a:effectLst>
            <a:softEdge rad="63500"/>
          </a:effectLst>
        </p:spPr>
        <p:txBody>
          <a:bodyPr wrap="square" rtlCol="0">
            <a:spAutoFit/>
          </a:bodyPr>
          <a:lstStyle/>
          <a:p>
            <a:pPr algn="ctr"/>
            <a:r>
              <a:rPr lang="en-US" sz="4800" b="1" spc="300" dirty="0">
                <a:effectLst>
                  <a:outerShdw blurRad="38100" dist="38100" dir="2700000" algn="tl">
                    <a:srgbClr val="000000">
                      <a:alpha val="43137"/>
                    </a:srgbClr>
                  </a:outerShdw>
                </a:effectLst>
                <a:latin typeface="Monotype Corsiva" panose="03010101010201010101" pitchFamily="66" charset="0"/>
              </a:rPr>
              <a:t>James</a:t>
            </a:r>
          </a:p>
          <a:p>
            <a:pPr algn="ctr"/>
            <a:r>
              <a:rPr lang="en-US" sz="4800" b="1" spc="300" dirty="0">
                <a:effectLst>
                  <a:outerShdw blurRad="38100" dist="38100" dir="2700000" algn="tl">
                    <a:srgbClr val="000000">
                      <a:alpha val="43137"/>
                    </a:srgbClr>
                  </a:outerShdw>
                </a:effectLst>
                <a:latin typeface="Monotype Corsiva" panose="03010101010201010101" pitchFamily="66" charset="0"/>
              </a:rPr>
              <a:t>In</a:t>
            </a:r>
          </a:p>
          <a:p>
            <a:pPr algn="ctr"/>
            <a:r>
              <a:rPr lang="en-US" sz="4800" b="1" spc="300" dirty="0">
                <a:effectLst>
                  <a:outerShdw blurRad="38100" dist="38100" dir="2700000" algn="tl">
                    <a:srgbClr val="000000">
                      <a:alpha val="43137"/>
                    </a:srgbClr>
                  </a:outerShdw>
                </a:effectLst>
                <a:latin typeface="Monotype Corsiva" panose="03010101010201010101" pitchFamily="66" charset="0"/>
              </a:rPr>
              <a:t>Jerusalem</a:t>
            </a:r>
          </a:p>
        </p:txBody>
      </p:sp>
      <p:sp>
        <p:nvSpPr>
          <p:cNvPr id="9" name="TextBox 8"/>
          <p:cNvSpPr txBox="1"/>
          <p:nvPr/>
        </p:nvSpPr>
        <p:spPr>
          <a:xfrm>
            <a:off x="3352800" y="5986678"/>
            <a:ext cx="5486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Acts 15:24</a:t>
            </a:r>
          </a:p>
        </p:txBody>
      </p:sp>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6" descr="judaismjewishjudaictalmudopentorah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1029306"/>
            <a:ext cx="6203830" cy="5219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24025" y="304801"/>
            <a:ext cx="8743950" cy="769441"/>
          </a:xfrm>
          <a:prstGeom prst="rect">
            <a:avLst/>
          </a:prstGeom>
        </p:spPr>
        <p:txBody>
          <a:bodyPr wrap="square">
            <a:spAutoFit/>
          </a:bodyPr>
          <a:lstStyle/>
          <a:p>
            <a:pPr lvl="0" algn="ctr"/>
            <a:r>
              <a:rPr lang="en-US" sz="4400" b="1" kern="1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Those who Respected God’s Silence!</a:t>
            </a:r>
          </a:p>
        </p:txBody>
      </p:sp>
      <p:sp>
        <p:nvSpPr>
          <p:cNvPr id="7" name="TextBox 6"/>
          <p:cNvSpPr txBox="1"/>
          <p:nvPr/>
        </p:nvSpPr>
        <p:spPr>
          <a:xfrm>
            <a:off x="2949514" y="965141"/>
            <a:ext cx="6248400"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The Jewish Priesthood</a:t>
            </a:r>
          </a:p>
        </p:txBody>
      </p:sp>
      <p:sp>
        <p:nvSpPr>
          <p:cNvPr id="8" name="TextBox 7"/>
          <p:cNvSpPr txBox="1"/>
          <p:nvPr/>
        </p:nvSpPr>
        <p:spPr>
          <a:xfrm>
            <a:off x="4199195" y="5989400"/>
            <a:ext cx="3793611" cy="646331"/>
          </a:xfrm>
          <a:prstGeom prst="rect">
            <a:avLst/>
          </a:prstGeom>
          <a:solidFill>
            <a:srgbClr val="FFFFFF"/>
          </a:solidFill>
          <a:effectLst>
            <a:softEdge rad="63500"/>
          </a:effectLst>
        </p:spPr>
        <p:txBody>
          <a:bodyPr wrap="square" rtlCol="0">
            <a:spAutoFit/>
          </a:bodyPr>
          <a:lstStyle/>
          <a:p>
            <a:pPr algn="ctr"/>
            <a:r>
              <a:rPr lang="en-US" sz="3600" b="1" spc="300" dirty="0">
                <a:effectLst>
                  <a:outerShdw blurRad="38100" dist="38100" dir="2700000" algn="tl">
                    <a:srgbClr val="000000">
                      <a:alpha val="43137"/>
                    </a:srgbClr>
                  </a:outerShdw>
                </a:effectLst>
                <a:latin typeface="Monotype Corsiva" panose="03010101010201010101" pitchFamily="66" charset="0"/>
              </a:rPr>
              <a:t>Hebrews 7:11-14</a:t>
            </a: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open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1"/>
            <a:ext cx="109728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5" name="AutoShape 19"/>
          <p:cNvSpPr>
            <a:spLocks noChangeArrowheads="1"/>
          </p:cNvSpPr>
          <p:nvPr/>
        </p:nvSpPr>
        <p:spPr bwMode="auto">
          <a:xfrm>
            <a:off x="1524000" y="1295400"/>
            <a:ext cx="9144000" cy="609600"/>
          </a:xfrm>
          <a:prstGeom prst="foldedCorner">
            <a:avLst>
              <a:gd name="adj" fmla="val 12500"/>
            </a:avLst>
          </a:prstGeom>
          <a:gradFill rotWithShape="1">
            <a:gsLst>
              <a:gs pos="0">
                <a:srgbClr val="B01817">
                  <a:alpha val="60001"/>
                </a:srgbClr>
              </a:gs>
              <a:gs pos="100000">
                <a:schemeClr val="bg1">
                  <a:alpha val="60001"/>
                </a:schemeClr>
              </a:gs>
            </a:gsLst>
            <a:lin ang="5400000" scaled="1"/>
          </a:gradFill>
          <a:ln w="38100">
            <a:solidFill>
              <a:srgbClr val="B01817"/>
            </a:solidFill>
            <a:round/>
            <a:headEnd/>
            <a:tailEnd/>
          </a:ln>
          <a:effectLst/>
        </p:spPr>
        <p:txBody>
          <a:bodyPr wrap="none" anchor="ctr"/>
          <a:lstStyle/>
          <a:p>
            <a:pPr algn="ctr">
              <a:defRPr/>
            </a:pPr>
            <a:r>
              <a:rPr lang="en-US" sz="3200" b="1" dirty="0">
                <a:ln>
                  <a:solidFill>
                    <a:sysClr val="windowText" lastClr="000000"/>
                  </a:solidFill>
                </a:ln>
                <a:solidFill>
                  <a:srgbClr val="FFFFFF"/>
                </a:solidFill>
                <a:effectLst>
                  <a:outerShdw blurRad="38100" dist="38100" dir="2700000" algn="tl">
                    <a:srgbClr val="000000"/>
                  </a:outerShdw>
                </a:effectLst>
                <a:latin typeface="Arial" charset="0"/>
              </a:rPr>
              <a:t>God’s Silence Always Forbids</a:t>
            </a:r>
          </a:p>
        </p:txBody>
      </p:sp>
      <p:sp>
        <p:nvSpPr>
          <p:cNvPr id="86037" name="AutoShape 21"/>
          <p:cNvSpPr>
            <a:spLocks noChangeArrowheads="1"/>
          </p:cNvSpPr>
          <p:nvPr/>
        </p:nvSpPr>
        <p:spPr bwMode="auto">
          <a:xfrm>
            <a:off x="1524000" y="2057400"/>
            <a:ext cx="9144000" cy="609600"/>
          </a:xfrm>
          <a:prstGeom prst="foldedCorner">
            <a:avLst>
              <a:gd name="adj" fmla="val 12500"/>
            </a:avLst>
          </a:prstGeom>
          <a:gradFill rotWithShape="1">
            <a:gsLst>
              <a:gs pos="0">
                <a:srgbClr val="B01817">
                  <a:alpha val="60001"/>
                </a:srgbClr>
              </a:gs>
              <a:gs pos="100000">
                <a:schemeClr val="bg1">
                  <a:alpha val="60001"/>
                </a:schemeClr>
              </a:gs>
            </a:gsLst>
            <a:lin ang="5400000" scaled="1"/>
          </a:gradFill>
          <a:ln w="38100">
            <a:solidFill>
              <a:srgbClr val="B01817"/>
            </a:solidFill>
            <a:round/>
            <a:headEnd/>
            <a:tailEnd/>
          </a:ln>
          <a:effectLst/>
        </p:spPr>
        <p:txBody>
          <a:bodyPr wrap="none" anchor="ctr"/>
          <a:lstStyle/>
          <a:p>
            <a:pPr algn="ctr">
              <a:defRPr/>
            </a:pPr>
            <a:r>
              <a:rPr lang="en-US" sz="3200" b="1" dirty="0">
                <a:ln>
                  <a:solidFill>
                    <a:sysClr val="windowText" lastClr="000000"/>
                  </a:solidFill>
                </a:ln>
                <a:solidFill>
                  <a:srgbClr val="FFFFFF"/>
                </a:solidFill>
                <a:effectLst>
                  <a:outerShdw blurRad="38100" dist="38100" dir="2700000" algn="tl">
                    <a:srgbClr val="000000"/>
                  </a:outerShdw>
                </a:effectLst>
                <a:latin typeface="Arial" charset="0"/>
              </a:rPr>
              <a:t>Do not Need a </a:t>
            </a:r>
            <a:r>
              <a:rPr lang="en-US" sz="3200" b="1" i="1" dirty="0">
                <a:ln>
                  <a:solidFill>
                    <a:sysClr val="windowText" lastClr="000000"/>
                  </a:solidFill>
                </a:ln>
                <a:solidFill>
                  <a:srgbClr val="FFFFFF"/>
                </a:solidFill>
                <a:effectLst>
                  <a:outerShdw blurRad="38100" dist="38100" dir="2700000" algn="tl">
                    <a:srgbClr val="000000"/>
                  </a:outerShdw>
                </a:effectLst>
                <a:latin typeface="Arial" charset="0"/>
              </a:rPr>
              <a:t>“Thou Shalt Not” </a:t>
            </a:r>
          </a:p>
        </p:txBody>
      </p:sp>
      <p:sp>
        <p:nvSpPr>
          <p:cNvPr id="86038" name="AutoShape 22"/>
          <p:cNvSpPr>
            <a:spLocks noChangeArrowheads="1"/>
          </p:cNvSpPr>
          <p:nvPr/>
        </p:nvSpPr>
        <p:spPr bwMode="auto">
          <a:xfrm>
            <a:off x="1524000" y="2819400"/>
            <a:ext cx="9144000" cy="685800"/>
          </a:xfrm>
          <a:prstGeom prst="foldedCorner">
            <a:avLst>
              <a:gd name="adj" fmla="val 12500"/>
            </a:avLst>
          </a:prstGeom>
          <a:gradFill rotWithShape="1">
            <a:gsLst>
              <a:gs pos="0">
                <a:srgbClr val="B01817">
                  <a:alpha val="60001"/>
                </a:srgbClr>
              </a:gs>
              <a:gs pos="100000">
                <a:schemeClr val="bg1">
                  <a:alpha val="60001"/>
                </a:schemeClr>
              </a:gs>
            </a:gsLst>
            <a:lin ang="5400000" scaled="1"/>
          </a:gradFill>
          <a:ln w="38100">
            <a:solidFill>
              <a:srgbClr val="B01817"/>
            </a:solidFill>
            <a:round/>
            <a:headEnd/>
            <a:tailEnd/>
          </a:ln>
          <a:effectLst/>
        </p:spPr>
        <p:txBody>
          <a:bodyPr wrap="none" anchor="ctr"/>
          <a:lstStyle/>
          <a:p>
            <a:pPr algn="ctr">
              <a:defRPr/>
            </a:pPr>
            <a:r>
              <a:rPr lang="en-US" sz="3200" b="1" dirty="0">
                <a:ln>
                  <a:solidFill>
                    <a:sysClr val="windowText" lastClr="000000"/>
                  </a:solidFill>
                </a:ln>
                <a:solidFill>
                  <a:srgbClr val="FFFFFF"/>
                </a:solidFill>
                <a:effectLst>
                  <a:outerShdw blurRad="38100" dist="38100" dir="2700000" algn="tl">
                    <a:srgbClr val="000000"/>
                  </a:outerShdw>
                </a:effectLst>
                <a:latin typeface="Arial" charset="0"/>
              </a:rPr>
              <a:t>Men Still disobey God’s Prohibitions</a:t>
            </a:r>
          </a:p>
        </p:txBody>
      </p:sp>
      <p:sp>
        <p:nvSpPr>
          <p:cNvPr id="86039" name="AutoShape 23"/>
          <p:cNvSpPr>
            <a:spLocks noChangeArrowheads="1"/>
          </p:cNvSpPr>
          <p:nvPr/>
        </p:nvSpPr>
        <p:spPr bwMode="auto">
          <a:xfrm>
            <a:off x="1524000" y="3657600"/>
            <a:ext cx="9144000" cy="609600"/>
          </a:xfrm>
          <a:prstGeom prst="foldedCorner">
            <a:avLst>
              <a:gd name="adj" fmla="val 12500"/>
            </a:avLst>
          </a:prstGeom>
          <a:gradFill rotWithShape="1">
            <a:gsLst>
              <a:gs pos="0">
                <a:srgbClr val="B01817">
                  <a:alpha val="60001"/>
                </a:srgbClr>
              </a:gs>
              <a:gs pos="100000">
                <a:schemeClr val="bg1">
                  <a:alpha val="60001"/>
                </a:schemeClr>
              </a:gs>
            </a:gsLst>
            <a:lin ang="5400000" scaled="1"/>
          </a:gradFill>
          <a:ln w="38100">
            <a:solidFill>
              <a:srgbClr val="B01817"/>
            </a:solidFill>
            <a:round/>
            <a:headEnd/>
            <a:tailEnd/>
          </a:ln>
          <a:effectLst/>
        </p:spPr>
        <p:txBody>
          <a:bodyPr wrap="none" anchor="ctr"/>
          <a:lstStyle/>
          <a:p>
            <a:pPr algn="ctr">
              <a:defRPr/>
            </a:pPr>
            <a:r>
              <a:rPr lang="en-US" sz="3100" b="1" dirty="0">
                <a:ln>
                  <a:solidFill>
                    <a:sysClr val="windowText" lastClr="000000"/>
                  </a:solidFill>
                </a:ln>
                <a:solidFill>
                  <a:srgbClr val="FFFFFF"/>
                </a:solidFill>
                <a:effectLst>
                  <a:outerShdw blurRad="38100" dist="38100" dir="2700000" algn="tl">
                    <a:srgbClr val="000000"/>
                  </a:outerShdw>
                </a:effectLst>
                <a:latin typeface="Arial" charset="0"/>
              </a:rPr>
              <a:t>If it is not revealed - it is not a good work</a:t>
            </a:r>
          </a:p>
        </p:txBody>
      </p:sp>
      <p:sp>
        <p:nvSpPr>
          <p:cNvPr id="86040" name="AutoShape 24"/>
          <p:cNvSpPr>
            <a:spLocks noChangeArrowheads="1"/>
          </p:cNvSpPr>
          <p:nvPr/>
        </p:nvSpPr>
        <p:spPr bwMode="auto">
          <a:xfrm>
            <a:off x="1524000" y="4419600"/>
            <a:ext cx="9144000" cy="609600"/>
          </a:xfrm>
          <a:prstGeom prst="foldedCorner">
            <a:avLst>
              <a:gd name="adj" fmla="val 12500"/>
            </a:avLst>
          </a:prstGeom>
          <a:gradFill rotWithShape="1">
            <a:gsLst>
              <a:gs pos="0">
                <a:srgbClr val="B01817">
                  <a:alpha val="60001"/>
                </a:srgbClr>
              </a:gs>
              <a:gs pos="100000">
                <a:schemeClr val="bg1">
                  <a:alpha val="60001"/>
                </a:schemeClr>
              </a:gs>
            </a:gsLst>
            <a:lin ang="5400000" scaled="1"/>
          </a:gradFill>
          <a:ln w="38100">
            <a:solidFill>
              <a:srgbClr val="B01817"/>
            </a:solidFill>
            <a:round/>
            <a:headEnd/>
            <a:tailEnd/>
          </a:ln>
          <a:effectLst/>
        </p:spPr>
        <p:txBody>
          <a:bodyPr wrap="none" anchor="ctr"/>
          <a:lstStyle/>
          <a:p>
            <a:pPr algn="ctr">
              <a:defRPr/>
            </a:pPr>
            <a:r>
              <a:rPr lang="en-US" sz="3200" b="1" dirty="0">
                <a:ln>
                  <a:solidFill>
                    <a:sysClr val="windowText" lastClr="000000"/>
                  </a:solidFill>
                </a:ln>
                <a:solidFill>
                  <a:srgbClr val="FFFFFF"/>
                </a:solidFill>
                <a:effectLst>
                  <a:outerShdw blurRad="38100" dist="38100" dir="2700000" algn="tl">
                    <a:srgbClr val="000000"/>
                  </a:outerShdw>
                </a:effectLst>
                <a:latin typeface="Arial" charset="0"/>
              </a:rPr>
              <a:t>Respect for God prevents Presumption</a:t>
            </a:r>
          </a:p>
        </p:txBody>
      </p:sp>
      <p:sp>
        <p:nvSpPr>
          <p:cNvPr id="86041" name="AutoShape 25"/>
          <p:cNvSpPr>
            <a:spLocks noChangeArrowheads="1"/>
          </p:cNvSpPr>
          <p:nvPr/>
        </p:nvSpPr>
        <p:spPr bwMode="auto">
          <a:xfrm>
            <a:off x="1524000" y="5181600"/>
            <a:ext cx="9144000" cy="609600"/>
          </a:xfrm>
          <a:prstGeom prst="foldedCorner">
            <a:avLst>
              <a:gd name="adj" fmla="val 12500"/>
            </a:avLst>
          </a:prstGeom>
          <a:gradFill rotWithShape="1">
            <a:gsLst>
              <a:gs pos="0">
                <a:srgbClr val="B01817">
                  <a:alpha val="60001"/>
                </a:srgbClr>
              </a:gs>
              <a:gs pos="100000">
                <a:schemeClr val="bg1">
                  <a:alpha val="60001"/>
                </a:schemeClr>
              </a:gs>
            </a:gsLst>
            <a:lin ang="5400000" scaled="1"/>
          </a:gradFill>
          <a:ln w="38100">
            <a:solidFill>
              <a:srgbClr val="B01817"/>
            </a:solidFill>
            <a:round/>
            <a:headEnd/>
            <a:tailEnd/>
          </a:ln>
          <a:effectLst/>
        </p:spPr>
        <p:txBody>
          <a:bodyPr wrap="none" anchor="ctr"/>
          <a:lstStyle/>
          <a:p>
            <a:pPr algn="ctr">
              <a:defRPr/>
            </a:pPr>
            <a:r>
              <a:rPr lang="en-US" sz="3200" b="1" dirty="0">
                <a:ln>
                  <a:solidFill>
                    <a:sysClr val="windowText" lastClr="000000"/>
                  </a:solidFill>
                </a:ln>
                <a:solidFill>
                  <a:srgbClr val="FFFFFF"/>
                </a:solidFill>
                <a:effectLst>
                  <a:outerShdw blurRad="38100" dist="38100" dir="2700000" algn="tl">
                    <a:srgbClr val="000000"/>
                  </a:outerShdw>
                </a:effectLst>
                <a:latin typeface="Arial" charset="0"/>
              </a:rPr>
              <a:t>Authority is </a:t>
            </a:r>
            <a:r>
              <a:rPr lang="en-US" sz="3200" b="1" dirty="0" smtClean="0">
                <a:ln>
                  <a:solidFill>
                    <a:sysClr val="windowText" lastClr="000000"/>
                  </a:solidFill>
                </a:ln>
                <a:solidFill>
                  <a:srgbClr val="FFFFFF"/>
                </a:solidFill>
                <a:effectLst>
                  <a:outerShdw blurRad="38100" dist="38100" dir="2700000" algn="tl">
                    <a:srgbClr val="000000"/>
                  </a:outerShdw>
                </a:effectLst>
                <a:latin typeface="Arial" charset="0"/>
              </a:rPr>
              <a:t>never: </a:t>
            </a:r>
            <a:r>
              <a:rPr lang="en-US" sz="3200" b="1" i="1" dirty="0">
                <a:ln>
                  <a:solidFill>
                    <a:sysClr val="windowText" lastClr="000000"/>
                  </a:solidFill>
                </a:ln>
                <a:solidFill>
                  <a:srgbClr val="FFFFFF"/>
                </a:solidFill>
                <a:effectLst>
                  <a:outerShdw blurRad="38100" dist="38100" dir="2700000" algn="tl">
                    <a:srgbClr val="000000"/>
                  </a:outerShdw>
                </a:effectLst>
                <a:latin typeface="Arial" charset="0"/>
              </a:rPr>
              <a:t>“What’s wrong </a:t>
            </a:r>
            <a:r>
              <a:rPr lang="en-US" sz="3200" b="1" i="1">
                <a:ln>
                  <a:solidFill>
                    <a:sysClr val="windowText" lastClr="000000"/>
                  </a:solidFill>
                </a:ln>
                <a:solidFill>
                  <a:srgbClr val="FFFFFF"/>
                </a:solidFill>
                <a:effectLst>
                  <a:outerShdw blurRad="38100" dist="38100" dir="2700000" algn="tl">
                    <a:srgbClr val="000000"/>
                  </a:outerShdw>
                </a:effectLst>
                <a:latin typeface="Arial" charset="0"/>
              </a:rPr>
              <a:t>with </a:t>
            </a:r>
            <a:r>
              <a:rPr lang="en-US" sz="3200" b="1" i="1" smtClean="0">
                <a:ln>
                  <a:solidFill>
                    <a:sysClr val="windowText" lastClr="000000"/>
                  </a:solidFill>
                </a:ln>
                <a:solidFill>
                  <a:srgbClr val="FFFFFF"/>
                </a:solidFill>
                <a:effectLst>
                  <a:outerShdw blurRad="38100" dist="38100" dir="2700000" algn="tl">
                    <a:srgbClr val="000000"/>
                  </a:outerShdw>
                </a:effectLst>
                <a:latin typeface="Arial" charset="0"/>
              </a:rPr>
              <a:t>it?”</a:t>
            </a:r>
            <a:endParaRPr lang="en-US" sz="3200" b="1" i="1" dirty="0">
              <a:ln>
                <a:solidFill>
                  <a:sysClr val="windowText" lastClr="000000"/>
                </a:solidFill>
              </a:ln>
              <a:solidFill>
                <a:srgbClr val="FFFFFF"/>
              </a:solidFill>
              <a:effectLst>
                <a:outerShdw blurRad="38100" dist="38100" dir="2700000" algn="tl">
                  <a:srgbClr val="000000"/>
                </a:outerShdw>
              </a:effectLst>
              <a:latin typeface="Arial" charset="0"/>
            </a:endParaRPr>
          </a:p>
        </p:txBody>
      </p:sp>
      <p:sp>
        <p:nvSpPr>
          <p:cNvPr id="10" name="Rectangle 9"/>
          <p:cNvSpPr/>
          <p:nvPr/>
        </p:nvSpPr>
        <p:spPr>
          <a:xfrm>
            <a:off x="1724025" y="304800"/>
            <a:ext cx="8743950" cy="923330"/>
          </a:xfrm>
          <a:prstGeom prst="rect">
            <a:avLst/>
          </a:prstGeom>
        </p:spPr>
        <p:txBody>
          <a:bodyPr wrap="square">
            <a:spAutoFit/>
          </a:bodyPr>
          <a:lstStyle/>
          <a:p>
            <a:pPr lvl="0" algn="ctr"/>
            <a:r>
              <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Lessons Learned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35"/>
                                        </p:tgtEl>
                                        <p:attrNameLst>
                                          <p:attrName>style.visibility</p:attrName>
                                        </p:attrNameLst>
                                      </p:cBhvr>
                                      <p:to>
                                        <p:strVal val="visible"/>
                                      </p:to>
                                    </p:set>
                                    <p:animEffect transition="in" filter="fade">
                                      <p:cBhvr>
                                        <p:cTn id="7" dur="2000"/>
                                        <p:tgtEl>
                                          <p:spTgt spid="86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37"/>
                                        </p:tgtEl>
                                        <p:attrNameLst>
                                          <p:attrName>style.visibility</p:attrName>
                                        </p:attrNameLst>
                                      </p:cBhvr>
                                      <p:to>
                                        <p:strVal val="visible"/>
                                      </p:to>
                                    </p:set>
                                    <p:animEffect transition="in" filter="fade">
                                      <p:cBhvr>
                                        <p:cTn id="12" dur="2000"/>
                                        <p:tgtEl>
                                          <p:spTgt spid="86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38"/>
                                        </p:tgtEl>
                                        <p:attrNameLst>
                                          <p:attrName>style.visibility</p:attrName>
                                        </p:attrNameLst>
                                      </p:cBhvr>
                                      <p:to>
                                        <p:strVal val="visible"/>
                                      </p:to>
                                    </p:set>
                                    <p:animEffect transition="in" filter="fade">
                                      <p:cBhvr>
                                        <p:cTn id="17" dur="2000"/>
                                        <p:tgtEl>
                                          <p:spTgt spid="86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39"/>
                                        </p:tgtEl>
                                        <p:attrNameLst>
                                          <p:attrName>style.visibility</p:attrName>
                                        </p:attrNameLst>
                                      </p:cBhvr>
                                      <p:to>
                                        <p:strVal val="visible"/>
                                      </p:to>
                                    </p:set>
                                    <p:animEffect transition="in" filter="fade">
                                      <p:cBhvr>
                                        <p:cTn id="22" dur="2000"/>
                                        <p:tgtEl>
                                          <p:spTgt spid="860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40"/>
                                        </p:tgtEl>
                                        <p:attrNameLst>
                                          <p:attrName>style.visibility</p:attrName>
                                        </p:attrNameLst>
                                      </p:cBhvr>
                                      <p:to>
                                        <p:strVal val="visible"/>
                                      </p:to>
                                    </p:set>
                                    <p:animEffect transition="in" filter="fade">
                                      <p:cBhvr>
                                        <p:cTn id="27" dur="2000"/>
                                        <p:tgtEl>
                                          <p:spTgt spid="860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041"/>
                                        </p:tgtEl>
                                        <p:attrNameLst>
                                          <p:attrName>style.visibility</p:attrName>
                                        </p:attrNameLst>
                                      </p:cBhvr>
                                      <p:to>
                                        <p:strVal val="visible"/>
                                      </p:to>
                                    </p:set>
                                    <p:animEffect transition="in" filter="fade">
                                      <p:cBhvr>
                                        <p:cTn id="32" dur="2000"/>
                                        <p:tgtEl>
                                          <p:spTgt spid="86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5" grpId="0" animBg="1"/>
      <p:bldP spid="86037" grpId="0" animBg="1"/>
      <p:bldP spid="86038" grpId="0" animBg="1"/>
      <p:bldP spid="86039" grpId="0" animBg="1"/>
      <p:bldP spid="86040" grpId="0" animBg="1"/>
      <p:bldP spid="8604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533400"/>
            <a:ext cx="11734800" cy="6361742"/>
          </a:xfrm>
          <a:prstGeom prst="rect">
            <a:avLst/>
          </a:prstGeom>
          <a:noFill/>
        </p:spPr>
        <p:txBody>
          <a:bodyPr wrap="square" rtlCol="0">
            <a:spAutoFit/>
          </a:bodyPr>
          <a:lstStyle/>
          <a:p>
            <a:r>
              <a:rPr lang="en-US" sz="2910" b="1" i="1" baseline="30000" dirty="0">
                <a:solidFill>
                  <a:srgbClr val="FF0000"/>
                </a:solidFill>
                <a:effectLst>
                  <a:outerShdw blurRad="38100" dist="38100" dir="2700000" algn="tl">
                    <a:srgbClr val="000000">
                      <a:alpha val="43137"/>
                    </a:srgbClr>
                  </a:outerShdw>
                </a:effectLst>
              </a:rPr>
              <a:t>11</a:t>
            </a:r>
            <a:r>
              <a:rPr lang="en-US" sz="2910" b="1" baseline="30000" dirty="0"/>
              <a:t> </a:t>
            </a:r>
            <a:r>
              <a:rPr lang="en-US" sz="2910" b="1" dirty="0"/>
              <a:t>Therefore, if perfection were through the Levitical priesthood (for under it the people received the law), what further need was there that another priest should rise according to the order of Melchizedek, and not be called according to the order of Aaron? </a:t>
            </a:r>
            <a:r>
              <a:rPr lang="en-US" sz="2910" b="1" i="1" baseline="30000" dirty="0">
                <a:solidFill>
                  <a:srgbClr val="FF0000"/>
                </a:solidFill>
                <a:effectLst>
                  <a:outerShdw blurRad="38100" dist="38100" dir="2700000" algn="tl">
                    <a:srgbClr val="000000">
                      <a:alpha val="43137"/>
                    </a:srgbClr>
                  </a:outerShdw>
                </a:effectLst>
              </a:rPr>
              <a:t>12</a:t>
            </a:r>
            <a:r>
              <a:rPr lang="en-US" sz="2910" b="1" baseline="30000" dirty="0"/>
              <a:t> </a:t>
            </a:r>
            <a:r>
              <a:rPr lang="en-US" sz="2910" b="1" dirty="0"/>
              <a:t>For the priesthood being changed, of necessity there is also a change of the law. </a:t>
            </a:r>
            <a:r>
              <a:rPr lang="en-US" sz="2910" b="1" i="1" baseline="30000" dirty="0">
                <a:solidFill>
                  <a:srgbClr val="FF0000"/>
                </a:solidFill>
                <a:effectLst>
                  <a:outerShdw blurRad="38100" dist="38100" dir="2700000" algn="tl">
                    <a:srgbClr val="000000">
                      <a:alpha val="43137"/>
                    </a:srgbClr>
                  </a:outerShdw>
                </a:effectLst>
              </a:rPr>
              <a:t>13 </a:t>
            </a:r>
            <a:r>
              <a:rPr lang="en-US" sz="2910" b="1" dirty="0"/>
              <a:t>For He of whom these things are spoken belongs to another tribe, from which no man has officiated at the altar. </a:t>
            </a:r>
            <a:r>
              <a:rPr lang="en-US" sz="2910" b="1" i="1" baseline="30000" dirty="0">
                <a:solidFill>
                  <a:srgbClr val="FF0000"/>
                </a:solidFill>
                <a:effectLst>
                  <a:outerShdw blurRad="38100" dist="38100" dir="2700000" algn="tl">
                    <a:srgbClr val="000000">
                      <a:alpha val="43137"/>
                    </a:srgbClr>
                  </a:outerShdw>
                </a:effectLst>
              </a:rPr>
              <a:t>14</a:t>
            </a:r>
            <a:r>
              <a:rPr lang="en-US" sz="2910" b="1" baseline="30000" dirty="0"/>
              <a:t> </a:t>
            </a:r>
            <a:r>
              <a:rPr lang="en-US" sz="2910" b="1" dirty="0"/>
              <a:t>For it is evident that our Lord arose from Judah, of which tribe Moses spoke nothing concerning priesthood. </a:t>
            </a:r>
            <a:r>
              <a:rPr lang="en-US" sz="2910" b="1" i="1" baseline="30000" dirty="0">
                <a:solidFill>
                  <a:srgbClr val="FF0000"/>
                </a:solidFill>
                <a:effectLst>
                  <a:outerShdw blurRad="38100" dist="38100" dir="2700000" algn="tl">
                    <a:srgbClr val="000000">
                      <a:alpha val="43137"/>
                    </a:srgbClr>
                  </a:outerShdw>
                </a:effectLst>
              </a:rPr>
              <a:t>15 </a:t>
            </a:r>
            <a:r>
              <a:rPr lang="en-US" sz="2910" b="1" dirty="0"/>
              <a:t>And it is yet far more evident if, in the likeness of Melchizedek, there arises another priest </a:t>
            </a:r>
            <a:r>
              <a:rPr lang="en-US" sz="2910" b="1" i="1" baseline="30000" dirty="0">
                <a:solidFill>
                  <a:srgbClr val="FF0000"/>
                </a:solidFill>
                <a:effectLst>
                  <a:outerShdw blurRad="38100" dist="38100" dir="2700000" algn="tl">
                    <a:srgbClr val="000000">
                      <a:alpha val="43137"/>
                    </a:srgbClr>
                  </a:outerShdw>
                </a:effectLst>
              </a:rPr>
              <a:t>16</a:t>
            </a:r>
            <a:r>
              <a:rPr lang="en-US" sz="2910" b="1" baseline="30000" dirty="0"/>
              <a:t> </a:t>
            </a:r>
            <a:r>
              <a:rPr lang="en-US" sz="2910" b="1" dirty="0"/>
              <a:t>who has come, not according to the law of a fleshly commandment, but according to the power of an endless life. </a:t>
            </a:r>
            <a:r>
              <a:rPr lang="en-US" sz="2910" b="1" i="1" baseline="30000" dirty="0">
                <a:solidFill>
                  <a:srgbClr val="FF0000"/>
                </a:solidFill>
                <a:effectLst>
                  <a:outerShdw blurRad="38100" dist="38100" dir="2700000" algn="tl">
                    <a:srgbClr val="000000">
                      <a:alpha val="43137"/>
                    </a:srgbClr>
                  </a:outerShdw>
                </a:effectLst>
              </a:rPr>
              <a:t>17 </a:t>
            </a:r>
            <a:r>
              <a:rPr lang="en-US" sz="2910" b="1" dirty="0"/>
              <a:t>For He testifies:</a:t>
            </a:r>
            <a:r>
              <a:rPr lang="en-US" sz="2910" b="1" baseline="30000" dirty="0"/>
              <a:t> </a:t>
            </a:r>
            <a:r>
              <a:rPr lang="en-US" sz="2910" b="1" dirty="0"/>
              <a:t>You are a priest forever according to the order of Melchizedek.</a:t>
            </a:r>
            <a:endParaRPr lang="en-US" sz="2910" dirty="0"/>
          </a:p>
        </p:txBody>
      </p:sp>
      <p:sp>
        <p:nvSpPr>
          <p:cNvPr id="3" name="Rectangle 2"/>
          <p:cNvSpPr/>
          <p:nvPr/>
        </p:nvSpPr>
        <p:spPr>
          <a:xfrm>
            <a:off x="2920717" y="-152400"/>
            <a:ext cx="6181949" cy="923330"/>
          </a:xfrm>
          <a:prstGeom prst="rect">
            <a:avLst/>
          </a:prstGeom>
          <a:noFill/>
        </p:spPr>
        <p:txBody>
          <a:bodyPr wrap="none" lIns="91440" tIns="45720" rIns="91440" bIns="45720">
            <a:spAutoFit/>
          </a:bodyPr>
          <a:lstStyle/>
          <a:p>
            <a:pPr algn="ctr"/>
            <a:r>
              <a:rPr lang="en-US" sz="5400" b="1" spc="600" dirty="0">
                <a:ln w="12700">
                  <a:solidFill>
                    <a:srgbClr val="0000CC"/>
                  </a:solidFill>
                  <a:prstDash val="solid"/>
                </a:ln>
                <a:solidFill>
                  <a:srgbClr val="FF0000"/>
                </a:solidFill>
                <a:latin typeface="Calibri" panose="020F0502020204030204" pitchFamily="34" charset="0"/>
              </a:rPr>
              <a:t>Hebrews 7:11-17</a:t>
            </a:r>
          </a:p>
        </p:txBody>
      </p:sp>
    </p:spTree>
    <p:extLst>
      <p:ext uri="{BB962C8B-B14F-4D97-AF65-F5344CB8AC3E}">
        <p14:creationId xmlns:p14="http://schemas.microsoft.com/office/powerpoint/2010/main" val="2405179461"/>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731627"/>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905000" y="2438400"/>
            <a:ext cx="4191000" cy="4064000"/>
            <a:chOff x="240" y="1536"/>
            <a:chExt cx="2640" cy="2560"/>
          </a:xfrm>
        </p:grpSpPr>
        <p:pic>
          <p:nvPicPr>
            <p:cNvPr id="8199" name="Picture 19" descr="bible"/>
            <p:cNvPicPr>
              <a:picLocks noChangeAspect="1" noChangeArrowheads="1"/>
            </p:cNvPicPr>
            <p:nvPr/>
          </p:nvPicPr>
          <p:blipFill>
            <a:blip r:embed="rId2">
              <a:clrChange>
                <a:clrFrom>
                  <a:srgbClr val="C0C0BE"/>
                </a:clrFrom>
                <a:clrTo>
                  <a:srgbClr val="C0C0BE">
                    <a:alpha val="0"/>
                  </a:srgbClr>
                </a:clrTo>
              </a:clrChange>
              <a:extLst>
                <a:ext uri="{28A0092B-C50C-407E-A947-70E740481C1C}">
                  <a14:useLocalDpi xmlns:a14="http://schemas.microsoft.com/office/drawing/2010/main" val="0"/>
                </a:ext>
              </a:extLst>
            </a:blip>
            <a:srcRect/>
            <a:stretch>
              <a:fillRect/>
            </a:stretch>
          </p:blipFill>
          <p:spPr bwMode="auto">
            <a:xfrm>
              <a:off x="288" y="2406"/>
              <a:ext cx="2592"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0" name="Text Box 20"/>
            <p:cNvSpPr txBox="1">
              <a:spLocks noChangeArrowheads="1"/>
            </p:cNvSpPr>
            <p:nvPr/>
          </p:nvSpPr>
          <p:spPr bwMode="auto">
            <a:xfrm>
              <a:off x="240" y="1536"/>
              <a:ext cx="2640" cy="865"/>
            </a:xfrm>
            <a:prstGeom prst="rect">
              <a:avLst/>
            </a:prstGeom>
            <a:noFill/>
            <a:ln w="9525">
              <a:noFill/>
              <a:miter lim="800000"/>
              <a:headEnd/>
              <a:tailEnd/>
            </a:ln>
            <a:effectLst/>
          </p:spPr>
          <p:txBody>
            <a:bodyPr>
              <a:spAutoFit/>
            </a:bodyPr>
            <a:lstStyle/>
            <a:p>
              <a:pPr algn="ctr">
                <a:spcBef>
                  <a:spcPct val="50000"/>
                </a:spcBef>
                <a:defRPr/>
              </a:pPr>
              <a:r>
                <a:rPr lang="en-US" sz="2800" b="1" dirty="0">
                  <a:effectLst>
                    <a:outerShdw blurRad="38100" dist="38100" dir="2700000" algn="tl">
                      <a:srgbClr val="FFFFFF"/>
                    </a:outerShdw>
                  </a:effectLst>
                  <a:latin typeface="Arial" charset="0"/>
                </a:rPr>
                <a:t>What about those things about which God has said </a:t>
              </a:r>
              <a:r>
                <a:rPr lang="en-US" sz="2800" b="1" u="sng" dirty="0">
                  <a:effectLst>
                    <a:outerShdw blurRad="38100" dist="38100" dir="2700000" algn="tl">
                      <a:srgbClr val="FFFFFF"/>
                    </a:outerShdw>
                  </a:effectLst>
                  <a:latin typeface="Arial" charset="0"/>
                </a:rPr>
                <a:t>nothing</a:t>
              </a:r>
              <a:r>
                <a:rPr lang="en-US" sz="2800" b="1" dirty="0">
                  <a:effectLst>
                    <a:outerShdw blurRad="38100" dist="38100" dir="2700000" algn="tl">
                      <a:srgbClr val="FFFFFF"/>
                    </a:outerShdw>
                  </a:effectLst>
                  <a:latin typeface="Arial" charset="0"/>
                </a:rPr>
                <a:t>?</a:t>
              </a:r>
            </a:p>
          </p:txBody>
        </p:sp>
      </p:grpSp>
      <p:sp>
        <p:nvSpPr>
          <p:cNvPr id="76828" name="AutoShape 28"/>
          <p:cNvSpPr>
            <a:spLocks noChangeArrowheads="1"/>
          </p:cNvSpPr>
          <p:nvPr/>
        </p:nvSpPr>
        <p:spPr bwMode="auto">
          <a:xfrm>
            <a:off x="6172200" y="1219200"/>
            <a:ext cx="3810000" cy="2057400"/>
          </a:xfrm>
          <a:prstGeom prst="wedgeRectCallout">
            <a:avLst>
              <a:gd name="adj1" fmla="val 23575"/>
              <a:gd name="adj2" fmla="val 111553"/>
            </a:avLst>
          </a:prstGeom>
          <a:solidFill>
            <a:srgbClr val="DDDDDD"/>
          </a:solidFill>
          <a:ln w="9525">
            <a:solidFill>
              <a:srgbClr val="D52D2D"/>
            </a:solidFill>
            <a:miter lim="800000"/>
            <a:headEnd/>
            <a:tailEnd/>
          </a:ln>
          <a:effectLst/>
        </p:spPr>
        <p:txBody>
          <a:bodyPr/>
          <a:lstStyle/>
          <a:p>
            <a:pPr algn="ctr">
              <a:defRPr/>
            </a:pPr>
            <a:r>
              <a:rPr lang="en-US" sz="2800" b="1">
                <a:solidFill>
                  <a:srgbClr val="D52D2D"/>
                </a:solidFill>
                <a:effectLst>
                  <a:outerShdw blurRad="38100" dist="38100" dir="2700000" algn="tl">
                    <a:srgbClr val="000000"/>
                  </a:outerShdw>
                </a:effectLst>
                <a:latin typeface="Arial" charset="0"/>
              </a:rPr>
              <a:t>What should be our attitude toward the silence of the Scripture?</a:t>
            </a:r>
          </a:p>
        </p:txBody>
      </p:sp>
      <p:sp>
        <p:nvSpPr>
          <p:cNvPr id="4" name="Rectangle 3"/>
          <p:cNvSpPr/>
          <p:nvPr/>
        </p:nvSpPr>
        <p:spPr>
          <a:xfrm>
            <a:off x="1724025" y="297360"/>
            <a:ext cx="8743950" cy="769441"/>
          </a:xfrm>
          <a:prstGeom prst="rect">
            <a:avLst/>
          </a:prstGeom>
        </p:spPr>
        <p:txBody>
          <a:bodyPr wrap="square">
            <a:spAutoFit/>
          </a:bodyPr>
          <a:lstStyle/>
          <a:p>
            <a:pPr lvl="0" algn="ctr"/>
            <a:r>
              <a:rPr lang="en-US" sz="4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With Regard to the Silence of God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343400"/>
            <a:ext cx="3080004" cy="2053336"/>
          </a:xfrm>
          <a:prstGeom prst="rect">
            <a:avLst/>
          </a:prstGeom>
          <a:effectLst>
            <a:softEdge rad="127000"/>
          </a:effectLst>
        </p:spPr>
      </p:pic>
      <p:sp>
        <p:nvSpPr>
          <p:cNvPr id="76829" name="AutoShape 29"/>
          <p:cNvSpPr>
            <a:spLocks noChangeArrowheads="1"/>
          </p:cNvSpPr>
          <p:nvPr/>
        </p:nvSpPr>
        <p:spPr bwMode="auto">
          <a:xfrm>
            <a:off x="6172200" y="1219200"/>
            <a:ext cx="3810000" cy="2057400"/>
          </a:xfrm>
          <a:prstGeom prst="wedgeRectCallout">
            <a:avLst>
              <a:gd name="adj1" fmla="val 23592"/>
              <a:gd name="adj2" fmla="val 109690"/>
            </a:avLst>
          </a:prstGeom>
          <a:solidFill>
            <a:srgbClr val="DDDDDD"/>
          </a:solidFill>
          <a:ln w="9525">
            <a:solidFill>
              <a:srgbClr val="D52D2D"/>
            </a:solidFill>
            <a:miter lim="800000"/>
            <a:headEnd/>
            <a:tailEnd/>
          </a:ln>
          <a:effectLst/>
        </p:spPr>
        <p:txBody>
          <a:bodyPr/>
          <a:lstStyle/>
          <a:p>
            <a:pPr algn="ctr">
              <a:defRPr/>
            </a:pPr>
            <a:r>
              <a:rPr lang="en-US" sz="2800" b="1" dirty="0">
                <a:solidFill>
                  <a:srgbClr val="D52D2D"/>
                </a:solidFill>
                <a:effectLst>
                  <a:outerShdw blurRad="38100" dist="38100" dir="2700000" algn="tl">
                    <a:srgbClr val="000000"/>
                  </a:outerShdw>
                </a:effectLst>
                <a:latin typeface="Arial" charset="0"/>
              </a:rPr>
              <a:t>Are people allowed to decide what to </a:t>
            </a:r>
            <a:r>
              <a:rPr lang="en-US" sz="2800" b="1" u="sng" dirty="0">
                <a:solidFill>
                  <a:srgbClr val="D52D2D"/>
                </a:solidFill>
                <a:effectLst>
                  <a:outerShdw blurRad="38100" dist="38100" dir="2700000" algn="tl">
                    <a:srgbClr val="000000"/>
                  </a:outerShdw>
                </a:effectLst>
                <a:latin typeface="Arial" charset="0"/>
              </a:rPr>
              <a:t>say</a:t>
            </a:r>
            <a:r>
              <a:rPr lang="en-US" sz="2800" b="1" dirty="0">
                <a:solidFill>
                  <a:srgbClr val="D52D2D"/>
                </a:solidFill>
                <a:effectLst>
                  <a:outerShdw blurRad="38100" dist="38100" dir="2700000" algn="tl">
                    <a:srgbClr val="000000"/>
                  </a:outerShdw>
                </a:effectLst>
                <a:latin typeface="Arial" charset="0"/>
              </a:rPr>
              <a:t> and </a:t>
            </a:r>
            <a:r>
              <a:rPr lang="en-US" sz="2800" b="1" u="sng" dirty="0">
                <a:solidFill>
                  <a:srgbClr val="D52D2D"/>
                </a:solidFill>
                <a:effectLst>
                  <a:outerShdw blurRad="38100" dist="38100" dir="2700000" algn="tl">
                    <a:srgbClr val="000000"/>
                  </a:outerShdw>
                </a:effectLst>
                <a:latin typeface="Arial" charset="0"/>
              </a:rPr>
              <a:t>do</a:t>
            </a:r>
            <a:r>
              <a:rPr lang="en-US" sz="2800" b="1" dirty="0">
                <a:solidFill>
                  <a:srgbClr val="D52D2D"/>
                </a:solidFill>
                <a:effectLst>
                  <a:outerShdw blurRad="38100" dist="38100" dir="2700000" algn="tl">
                    <a:srgbClr val="000000"/>
                  </a:outerShdw>
                </a:effectLst>
                <a:latin typeface="Arial" charset="0"/>
              </a:rPr>
              <a:t> when the Bible is silent?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6828"/>
                                        </p:tgtEl>
                                        <p:attrNameLst>
                                          <p:attrName>style.visibility</p:attrName>
                                        </p:attrNameLst>
                                      </p:cBhvr>
                                      <p:to>
                                        <p:strVal val="visible"/>
                                      </p:to>
                                    </p:set>
                                    <p:animEffect transition="in" filter="fade">
                                      <p:cBhvr>
                                        <p:cTn id="11" dur="2000"/>
                                        <p:tgtEl>
                                          <p:spTgt spid="768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2000"/>
                                        <p:tgtEl>
                                          <p:spTgt spid="76828"/>
                                        </p:tgtEl>
                                      </p:cBhvr>
                                    </p:animEffect>
                                    <p:set>
                                      <p:cBhvr>
                                        <p:cTn id="16" dur="1" fill="hold">
                                          <p:stCondLst>
                                            <p:cond delay="1999"/>
                                          </p:stCondLst>
                                        </p:cTn>
                                        <p:tgtEl>
                                          <p:spTgt spid="76828"/>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76829"/>
                                        </p:tgtEl>
                                        <p:attrNameLst>
                                          <p:attrName>style.visibility</p:attrName>
                                        </p:attrNameLst>
                                      </p:cBhvr>
                                      <p:to>
                                        <p:strVal val="visible"/>
                                      </p:to>
                                    </p:set>
                                    <p:animEffect transition="in" filter="fade">
                                      <p:cBhvr>
                                        <p:cTn id="19" dur="2000"/>
                                        <p:tgtEl>
                                          <p:spTgt spid="76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8" grpId="0" animBg="1"/>
      <p:bldP spid="76828" grpId="1" animBg="1"/>
      <p:bldP spid="768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296" y="666660"/>
            <a:ext cx="7175104" cy="5131468"/>
          </a:xfrm>
          <a:prstGeom prst="rect">
            <a:avLst/>
          </a:prstGeom>
        </p:spPr>
      </p:pic>
      <p:sp>
        <p:nvSpPr>
          <p:cNvPr id="17" name="Rectangle 16"/>
          <p:cNvSpPr/>
          <p:nvPr/>
        </p:nvSpPr>
        <p:spPr>
          <a:xfrm>
            <a:off x="1724025" y="304801"/>
            <a:ext cx="8743950" cy="769441"/>
          </a:xfrm>
          <a:prstGeom prst="rect">
            <a:avLst/>
          </a:prstGeom>
        </p:spPr>
        <p:txBody>
          <a:bodyPr wrap="square">
            <a:spAutoFit/>
          </a:bodyPr>
          <a:lstStyle/>
          <a:p>
            <a:pPr lvl="0" algn="ctr"/>
            <a:r>
              <a:rPr lang="en-US" sz="4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With Regard to the Silence of God</a:t>
            </a:r>
          </a:p>
        </p:txBody>
      </p:sp>
      <p:sp>
        <p:nvSpPr>
          <p:cNvPr id="7" name="Rectangle 6"/>
          <p:cNvSpPr/>
          <p:nvPr/>
        </p:nvSpPr>
        <p:spPr>
          <a:xfrm>
            <a:off x="2895600" y="3383340"/>
            <a:ext cx="3087370" cy="1569660"/>
          </a:xfrm>
          <a:prstGeom prst="rect">
            <a:avLst/>
          </a:prstGeom>
          <a:noFill/>
        </p:spPr>
        <p:txBody>
          <a:bodyPr wrap="square" lIns="91440" tIns="45720" rIns="91440" bIns="45720">
            <a:spAutoFit/>
          </a:bodyPr>
          <a:lstStyle/>
          <a:p>
            <a:pPr algn="ctr"/>
            <a:r>
              <a:rPr lang="en-US" sz="4800" b="1" i="1" spc="600"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Arial" charset="0"/>
              </a:rPr>
              <a:t>Silence</a:t>
            </a:r>
          </a:p>
          <a:p>
            <a:pPr algn="ctr"/>
            <a:r>
              <a:rPr lang="en-US" sz="4800" b="1" i="1" spc="600"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Arial" charset="0"/>
              </a:rPr>
              <a:t>Permits</a:t>
            </a:r>
            <a:endParaRPr lang="en-US" sz="4800" b="1" spc="600" dirty="0">
              <a:ln w="10160">
                <a:solidFill>
                  <a:srgbClr val="FFC000"/>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p:cNvSpPr/>
          <p:nvPr/>
        </p:nvSpPr>
        <p:spPr>
          <a:xfrm>
            <a:off x="6267450" y="3417172"/>
            <a:ext cx="3105150" cy="1569660"/>
          </a:xfrm>
          <a:prstGeom prst="rect">
            <a:avLst/>
          </a:prstGeom>
          <a:noFill/>
        </p:spPr>
        <p:txBody>
          <a:bodyPr wrap="square" lIns="91440" tIns="45720" rIns="91440" bIns="45720">
            <a:spAutoFit/>
          </a:bodyPr>
          <a:lstStyle/>
          <a:p>
            <a:pPr algn="ctr"/>
            <a:r>
              <a:rPr lang="en-US" sz="4800" b="1" i="1" spc="600"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Arial" charset="0"/>
              </a:rPr>
              <a:t>Silence</a:t>
            </a:r>
          </a:p>
          <a:p>
            <a:pPr algn="ctr"/>
            <a:r>
              <a:rPr lang="en-US" sz="4800" b="1" i="1"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Arial" charset="0"/>
              </a:rPr>
              <a:t>Prohibit</a:t>
            </a:r>
            <a:r>
              <a:rPr lang="en-US" sz="4800" b="1" i="1" spc="600" dirty="0">
                <a:ln w="10160">
                  <a:solidFill>
                    <a:srgbClr val="FFC000"/>
                  </a:solidFill>
                  <a:prstDash val="solid"/>
                </a:ln>
                <a:solidFill>
                  <a:srgbClr val="FFFFFF"/>
                </a:solidFill>
                <a:effectLst>
                  <a:outerShdw blurRad="38100" dist="22860" dir="5400000" algn="tl" rotWithShape="0">
                    <a:srgbClr val="000000">
                      <a:alpha val="30000"/>
                    </a:srgbClr>
                  </a:outerShdw>
                </a:effectLst>
                <a:latin typeface="Arial" charset="0"/>
              </a:rPr>
              <a:t>s</a:t>
            </a:r>
            <a:endParaRPr lang="en-US" sz="4800" b="1" spc="600" dirty="0">
              <a:ln w="10160">
                <a:solidFill>
                  <a:srgbClr val="FFC000"/>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p:cNvSpPr/>
          <p:nvPr/>
        </p:nvSpPr>
        <p:spPr>
          <a:xfrm>
            <a:off x="1981200" y="5562600"/>
            <a:ext cx="403244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000000"/>
                </a:solidFill>
                <a:latin typeface="Times New Roman" panose="02020603050405020304" pitchFamily="18" charset="0"/>
                <a:cs typeface="Times New Roman" panose="02020603050405020304" pitchFamily="18" charset="0"/>
              </a:rPr>
              <a:t>“Whatever is not against scripture</a:t>
            </a:r>
          </a:p>
          <a:p>
            <a:pPr lvl="0" algn="ctr"/>
            <a:r>
              <a:rPr lang="en-US" sz="2000" b="1" dirty="0">
                <a:solidFill>
                  <a:srgbClr val="000000"/>
                </a:solidFill>
                <a:latin typeface="Times New Roman" panose="02020603050405020304" pitchFamily="18" charset="0"/>
                <a:cs typeface="Times New Roman" panose="02020603050405020304" pitchFamily="18" charset="0"/>
              </a:rPr>
              <a:t>is for scripture and scripture for it” </a:t>
            </a:r>
          </a:p>
          <a:p>
            <a:pPr algn="ctr"/>
            <a:endParaRPr lang="en-US" sz="1400" dirty="0"/>
          </a:p>
        </p:txBody>
      </p:sp>
      <p:sp>
        <p:nvSpPr>
          <p:cNvPr id="26" name="Rectangle 25"/>
          <p:cNvSpPr/>
          <p:nvPr/>
        </p:nvSpPr>
        <p:spPr>
          <a:xfrm>
            <a:off x="6177478" y="5562600"/>
            <a:ext cx="403244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000000"/>
                </a:solidFill>
                <a:latin typeface="Times New Roman" panose="02020603050405020304" pitchFamily="18" charset="0"/>
                <a:cs typeface="Times New Roman" panose="02020603050405020304" pitchFamily="18" charset="0"/>
              </a:rPr>
              <a:t>“Whatever is not enjoined in Scripture is to be rejected” </a:t>
            </a:r>
          </a:p>
          <a:p>
            <a:pPr algn="ctr"/>
            <a:endParaRPr lang="en-US" sz="1400" dirty="0"/>
          </a:p>
        </p:txBody>
      </p:sp>
      <p:sp>
        <p:nvSpPr>
          <p:cNvPr id="27" name="Rectangle 35"/>
          <p:cNvSpPr>
            <a:spLocks noChangeArrowheads="1"/>
          </p:cNvSpPr>
          <p:nvPr/>
        </p:nvSpPr>
        <p:spPr bwMode="auto">
          <a:xfrm>
            <a:off x="1981200" y="4846141"/>
            <a:ext cx="8305800" cy="1905000"/>
          </a:xfrm>
          <a:prstGeom prst="rect">
            <a:avLst/>
          </a:prstGeom>
          <a:solidFill>
            <a:srgbClr val="FFFFFF"/>
          </a:solidFill>
          <a:ln w="38100">
            <a:solidFill>
              <a:srgbClr val="B01817"/>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8" name="Group 36"/>
          <p:cNvGrpSpPr>
            <a:grpSpLocks/>
          </p:cNvGrpSpPr>
          <p:nvPr/>
        </p:nvGrpSpPr>
        <p:grpSpPr bwMode="auto">
          <a:xfrm>
            <a:off x="2346221" y="4953000"/>
            <a:ext cx="7865061" cy="1905000"/>
            <a:chOff x="841" y="2544"/>
            <a:chExt cx="4725" cy="1200"/>
          </a:xfrm>
        </p:grpSpPr>
        <p:pic>
          <p:nvPicPr>
            <p:cNvPr id="29" name="Picture 37" descr="0808-0710-2914-464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 y="2544"/>
              <a:ext cx="12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38"/>
            <p:cNvSpPr txBox="1">
              <a:spLocks noChangeArrowheads="1"/>
            </p:cNvSpPr>
            <p:nvPr/>
          </p:nvSpPr>
          <p:spPr bwMode="auto">
            <a:xfrm>
              <a:off x="1918" y="2703"/>
              <a:ext cx="3648" cy="756"/>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B01817"/>
                  </a:solidFill>
                  <a:effectLst>
                    <a:outerShdw blurRad="38100" dist="38100" dir="2700000" algn="tl">
                      <a:srgbClr val="000000"/>
                    </a:outerShdw>
                  </a:effectLst>
                  <a:latin typeface="Arial" charset="0"/>
                </a:rPr>
                <a:t>Unfortunately, the view of Luther became and remains the predominant attitude in Protestantism!</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2000" fill="hold"/>
                                        <p:tgtEl>
                                          <p:spTgt spid="22"/>
                                        </p:tgtEl>
                                        <p:attrNameLst>
                                          <p:attrName>ppt_w</p:attrName>
                                        </p:attrNameLst>
                                      </p:cBhvr>
                                      <p:tavLst>
                                        <p:tav tm="0">
                                          <p:val>
                                            <p:strVal val="#ppt_w*0.70"/>
                                          </p:val>
                                        </p:tav>
                                        <p:tav tm="100000">
                                          <p:val>
                                            <p:strVal val="#ppt_w"/>
                                          </p:val>
                                        </p:tav>
                                      </p:tavLst>
                                    </p:anim>
                                    <p:anim calcmode="lin" valueType="num">
                                      <p:cBhvr>
                                        <p:cTn id="13" dur="2000" fill="hold"/>
                                        <p:tgtEl>
                                          <p:spTgt spid="22"/>
                                        </p:tgtEl>
                                        <p:attrNameLst>
                                          <p:attrName>ppt_h</p:attrName>
                                        </p:attrNameLst>
                                      </p:cBhvr>
                                      <p:tavLst>
                                        <p:tav tm="0">
                                          <p:val>
                                            <p:strVal val="#ppt_h"/>
                                          </p:val>
                                        </p:tav>
                                        <p:tav tm="100000">
                                          <p:val>
                                            <p:strVal val="#ppt_h"/>
                                          </p:val>
                                        </p:tav>
                                      </p:tavLst>
                                    </p:anim>
                                    <p:animEffect transition="in" filter="fade">
                                      <p:cBhvr>
                                        <p:cTn id="14" dur="2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2000"/>
                                        <p:tgtEl>
                                          <p:spTgt spid="26"/>
                                        </p:tgtEl>
                                      </p:cBhvr>
                                    </p:animEffect>
                                    <p:anim calcmode="lin" valueType="num">
                                      <p:cBhvr>
                                        <p:cTn id="27" dur="2000" fill="hold"/>
                                        <p:tgtEl>
                                          <p:spTgt spid="26"/>
                                        </p:tgtEl>
                                        <p:attrNameLst>
                                          <p:attrName>ppt_x</p:attrName>
                                        </p:attrNameLst>
                                      </p:cBhvr>
                                      <p:tavLst>
                                        <p:tav tm="0">
                                          <p:val>
                                            <p:strVal val="#ppt_x"/>
                                          </p:val>
                                        </p:tav>
                                        <p:tav tm="100000">
                                          <p:val>
                                            <p:strVal val="#ppt_x"/>
                                          </p:val>
                                        </p:tav>
                                      </p:tavLst>
                                    </p:anim>
                                    <p:anim calcmode="lin" valueType="num">
                                      <p:cBhvr>
                                        <p:cTn id="28"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9"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73219"/>
            <a:ext cx="3157547" cy="4679781"/>
          </a:xfrm>
          <a:prstGeom prst="rect">
            <a:avLst/>
          </a:prstGeom>
          <a:ln>
            <a:noFill/>
          </a:ln>
          <a:effectLst>
            <a:softEdge rad="112500"/>
          </a:effectLst>
        </p:spPr>
      </p:pic>
      <p:sp>
        <p:nvSpPr>
          <p:cNvPr id="8" name="Rounded Rectangular Callout 7"/>
          <p:cNvSpPr/>
          <p:nvPr/>
        </p:nvSpPr>
        <p:spPr>
          <a:xfrm>
            <a:off x="4419600" y="457200"/>
            <a:ext cx="2971800" cy="1676400"/>
          </a:xfrm>
          <a:prstGeom prst="wedgeRoundRectCallout">
            <a:avLst>
              <a:gd name="adj1" fmla="val -96382"/>
              <a:gd name="adj2" fmla="val 29003"/>
              <a:gd name="adj3" fmla="val 16667"/>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the Scriptures speak, we speak; where the Scriptures are silent, we are silent.”</a:t>
            </a:r>
          </a:p>
        </p:txBody>
      </p:sp>
      <p:sp>
        <p:nvSpPr>
          <p:cNvPr id="13" name="Rectangle 12"/>
          <p:cNvSpPr/>
          <p:nvPr/>
        </p:nvSpPr>
        <p:spPr>
          <a:xfrm>
            <a:off x="5410200" y="4029670"/>
            <a:ext cx="3624710" cy="923330"/>
          </a:xfrm>
          <a:prstGeom prst="rect">
            <a:avLst/>
          </a:prstGeom>
          <a:noFill/>
        </p:spPr>
        <p:txBody>
          <a:bodyPr wrap="none" lIns="91440" tIns="45720" rIns="91440" bIns="45720">
            <a:spAutoFit/>
          </a:bodyPr>
          <a:lstStyle/>
          <a:p>
            <a:pPr algn="ctr"/>
            <a:r>
              <a:rPr lang="en-US" sz="5400" b="1" spc="300" dirty="0">
                <a:ln w="10541" cmpd="sng">
                  <a:solidFill>
                    <a:schemeClr val="tx1"/>
                  </a:solidFill>
                  <a:prstDash val="solid"/>
                </a:ln>
                <a:effectLst>
                  <a:outerShdw blurRad="50800" dist="368300" dir="7680000" sy="30000" kx="1300200" algn="ctr" rotWithShape="0">
                    <a:schemeClr val="tx1">
                      <a:lumMod val="95000"/>
                      <a:lumOff val="5000"/>
                      <a:alpha val="61000"/>
                    </a:schemeClr>
                  </a:outerShdw>
                </a:effectLst>
                <a:latin typeface="Monotype Corsiva" panose="03010101010201010101" pitchFamily="66" charset="0"/>
              </a:rPr>
              <a:t>1 Peter 4:11</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68030"/>
          <a:stretch/>
        </p:blipFill>
        <p:spPr>
          <a:xfrm>
            <a:off x="609600" y="4800601"/>
            <a:ext cx="11049000" cy="1754647"/>
          </a:xfrm>
          <a:prstGeom prst="rect">
            <a:avLst/>
          </a:prstGeom>
          <a:ln>
            <a:noFill/>
          </a:ln>
          <a:effectLst>
            <a:softEdge rad="112500"/>
          </a:effectLst>
        </p:spPr>
      </p:pic>
      <p:sp>
        <p:nvSpPr>
          <p:cNvPr id="6" name="Rounded Rectangular Callout 5"/>
          <p:cNvSpPr/>
          <p:nvPr/>
        </p:nvSpPr>
        <p:spPr>
          <a:xfrm>
            <a:off x="4419600" y="457200"/>
            <a:ext cx="2971800" cy="1676400"/>
          </a:xfrm>
          <a:prstGeom prst="wedgeRoundRectCallout">
            <a:avLst>
              <a:gd name="adj1" fmla="val 63618"/>
              <a:gd name="adj2" fmla="val 183094"/>
              <a:gd name="adj3" fmla="val 16667"/>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anyone speaks, let him speak as the oracles of God.”</a:t>
            </a:r>
          </a:p>
        </p:txBody>
      </p:sp>
    </p:spTree>
    <p:extLst>
      <p:ext uri="{BB962C8B-B14F-4D97-AF65-F5344CB8AC3E}">
        <p14:creationId xmlns:p14="http://schemas.microsoft.com/office/powerpoint/2010/main" val="1764945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ppt_x</p:attrName>
                                        </p:attrNameLst>
                                      </p:cBhvr>
                                      <p:tavLst>
                                        <p:tav tm="0">
                                          <p:val>
                                            <p:strVal val="#ppt_x"/>
                                          </p:val>
                                        </p:tav>
                                        <p:tav tm="100000">
                                          <p:val>
                                            <p:strVal val="#ppt_x"/>
                                          </p:val>
                                        </p:tav>
                                      </p:tavLst>
                                    </p:anim>
                                    <p:anim calcmode="lin" valueType="num">
                                      <p:cBhvr>
                                        <p:cTn id="18" dur="2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074242"/>
            <a:ext cx="10820400" cy="5326558"/>
          </a:xfrm>
          <a:prstGeom prst="roundRect">
            <a:avLst/>
          </a:prstGeom>
          <a:solidFill>
            <a:srgbClr val="CC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2"/>
          <p:cNvGrpSpPr>
            <a:grpSpLocks/>
          </p:cNvGrpSpPr>
          <p:nvPr/>
        </p:nvGrpSpPr>
        <p:grpSpPr bwMode="auto">
          <a:xfrm>
            <a:off x="2133600" y="1752600"/>
            <a:ext cx="7924800" cy="3848100"/>
            <a:chOff x="384" y="1104"/>
            <a:chExt cx="4992" cy="2424"/>
          </a:xfrm>
        </p:grpSpPr>
        <p:pic>
          <p:nvPicPr>
            <p:cNvPr id="10252" name="Picture 29" descr="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 y="1104"/>
              <a:ext cx="2326"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4" name="Text Box 30"/>
            <p:cNvSpPr txBox="1">
              <a:spLocks noChangeArrowheads="1"/>
            </p:cNvSpPr>
            <p:nvPr/>
          </p:nvSpPr>
          <p:spPr bwMode="auto">
            <a:xfrm>
              <a:off x="2688" y="1104"/>
              <a:ext cx="2688" cy="2424"/>
            </a:xfrm>
            <a:prstGeom prst="rect">
              <a:avLst/>
            </a:prstGeom>
            <a:solidFill>
              <a:srgbClr val="CCCCCA"/>
            </a:solidFill>
            <a:ln w="9525">
              <a:noFill/>
              <a:miter lim="800000"/>
              <a:headEnd/>
              <a:tailEnd/>
            </a:ln>
            <a:effectLst/>
          </p:spPr>
          <p:txBody>
            <a:bodyPr>
              <a:spAutoFit/>
            </a:bodyPr>
            <a:lstStyle/>
            <a:p>
              <a:pPr algn="ctr" defTabSz="350838">
                <a:lnSpc>
                  <a:spcPct val="105000"/>
                </a:lnSpc>
                <a:defRPr/>
              </a:pPr>
              <a:r>
                <a:rPr lang="en-US" b="1">
                  <a:effectLst>
                    <a:outerShdw blurRad="38100" dist="38100" dir="2700000" algn="tl">
                      <a:srgbClr val="FFFFFF"/>
                    </a:outerShdw>
                  </a:effectLst>
                  <a:latin typeface="Times New Roman" pitchFamily="18" charset="0"/>
                </a:rPr>
                <a:t>1 Corinthians 2:9-11</a:t>
              </a:r>
            </a:p>
            <a:p>
              <a:pPr defTabSz="350838">
                <a:lnSpc>
                  <a:spcPct val="105000"/>
                </a:lnSpc>
                <a:defRPr/>
              </a:pPr>
              <a:r>
                <a:rPr lang="en-US" b="1">
                  <a:effectLst>
                    <a:outerShdw blurRad="38100" dist="38100" dir="2700000" algn="tl">
                      <a:srgbClr val="FFFFFF"/>
                    </a:outerShdw>
                  </a:effectLst>
                  <a:latin typeface="Times New Roman" pitchFamily="18" charset="0"/>
                </a:rPr>
                <a:t>	But as it is written: Eye has not seen, nor ear heard, nor have entered into the heart of man the things which God has prepared for those who love Him.</a:t>
              </a:r>
            </a:p>
            <a:p>
              <a:pPr defTabSz="350838">
                <a:lnSpc>
                  <a:spcPct val="105000"/>
                </a:lnSpc>
                <a:defRPr/>
              </a:pPr>
              <a:r>
                <a:rPr lang="en-US" b="1">
                  <a:effectLst>
                    <a:outerShdw blurRad="38100" dist="38100" dir="2700000" algn="tl">
                      <a:srgbClr val="FFFFFF"/>
                    </a:outerShdw>
                  </a:effectLst>
                  <a:latin typeface="Times New Roman" pitchFamily="18" charset="0"/>
                </a:rPr>
                <a:t>	But God has revealed them to us through His Spirit. For the Spirit searches all things, yes, the deep things of God.</a:t>
              </a:r>
            </a:p>
            <a:p>
              <a:pPr defTabSz="350838">
                <a:lnSpc>
                  <a:spcPct val="105000"/>
                </a:lnSpc>
                <a:defRPr/>
              </a:pPr>
              <a:r>
                <a:rPr lang="en-US" b="1">
                  <a:effectLst>
                    <a:outerShdw blurRad="38100" dist="38100" dir="2700000" algn="tl">
                      <a:srgbClr val="FFFFFF"/>
                    </a:outerShdw>
                  </a:effectLst>
                  <a:latin typeface="Times New Roman" pitchFamily="18" charset="0"/>
                </a:rPr>
                <a:t>	For what man knows the things of a man except the spirit of the man which is in him? Even so no one knows the things of God except the Spirit of God.</a:t>
              </a:r>
            </a:p>
          </p:txBody>
        </p:sp>
        <p:sp>
          <p:nvSpPr>
            <p:cNvPr id="10254" name="Line 31"/>
            <p:cNvSpPr>
              <a:spLocks noChangeShapeType="1"/>
            </p:cNvSpPr>
            <p:nvPr/>
          </p:nvSpPr>
          <p:spPr bwMode="auto">
            <a:xfrm>
              <a:off x="384" y="3504"/>
              <a:ext cx="2352" cy="0"/>
            </a:xfrm>
            <a:prstGeom prst="line">
              <a:avLst/>
            </a:prstGeom>
            <a:noFill/>
            <a:ln w="76200">
              <a:solidFill>
                <a:srgbClr val="CCCCCA"/>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64" name="Text Box 40"/>
          <p:cNvSpPr txBox="1">
            <a:spLocks noChangeArrowheads="1"/>
          </p:cNvSpPr>
          <p:nvPr/>
        </p:nvSpPr>
        <p:spPr bwMode="auto">
          <a:xfrm>
            <a:off x="1409700" y="1219200"/>
            <a:ext cx="9372600" cy="461665"/>
          </a:xfrm>
          <a:prstGeom prst="rect">
            <a:avLst/>
          </a:prstGeom>
          <a:solidFill>
            <a:srgbClr val="CCCCCA"/>
          </a:solidFill>
          <a:ln w="9525">
            <a:noFill/>
            <a:miter lim="800000"/>
            <a:headEnd/>
            <a:tailEnd/>
          </a:ln>
          <a:effectLst/>
        </p:spPr>
        <p:txBody>
          <a:bodyPr wrap="square">
            <a:spAutoFit/>
          </a:bodyPr>
          <a:lstStyle/>
          <a:p>
            <a:pPr algn="ctr">
              <a:spcBef>
                <a:spcPct val="50000"/>
              </a:spcBef>
              <a:defRPr/>
            </a:pPr>
            <a:r>
              <a:rPr lang="en-US" sz="2400" b="1" dirty="0">
                <a:solidFill>
                  <a:srgbClr val="B01817"/>
                </a:solidFill>
                <a:effectLst>
                  <a:outerShdw blurRad="38100" dist="38100" dir="2700000" algn="tl">
                    <a:srgbClr val="000000"/>
                  </a:outerShdw>
                </a:effectLst>
                <a:latin typeface="Arial" charset="0"/>
              </a:rPr>
              <a:t>No one can presume to go beyond what is written ~ 1 Cor 4:6</a:t>
            </a:r>
          </a:p>
        </p:txBody>
      </p:sp>
      <p:sp>
        <p:nvSpPr>
          <p:cNvPr id="77857" name="Oval 33"/>
          <p:cNvSpPr>
            <a:spLocks noChangeArrowheads="1"/>
          </p:cNvSpPr>
          <p:nvPr/>
        </p:nvSpPr>
        <p:spPr bwMode="auto">
          <a:xfrm>
            <a:off x="8077200" y="2057400"/>
            <a:ext cx="533400" cy="381000"/>
          </a:xfrm>
          <a:prstGeom prst="ellipse">
            <a:avLst/>
          </a:prstGeom>
          <a:noFill/>
          <a:ln w="38100">
            <a:solidFill>
              <a:srgbClr val="B0181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7858" name="Oval 34"/>
          <p:cNvSpPr>
            <a:spLocks noChangeArrowheads="1"/>
          </p:cNvSpPr>
          <p:nvPr/>
        </p:nvSpPr>
        <p:spPr bwMode="auto">
          <a:xfrm>
            <a:off x="6172200" y="2362200"/>
            <a:ext cx="533400" cy="381000"/>
          </a:xfrm>
          <a:prstGeom prst="ellipse">
            <a:avLst/>
          </a:prstGeom>
          <a:noFill/>
          <a:ln w="38100">
            <a:solidFill>
              <a:srgbClr val="B0181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7859" name="Oval 35"/>
          <p:cNvSpPr>
            <a:spLocks noChangeArrowheads="1"/>
          </p:cNvSpPr>
          <p:nvPr/>
        </p:nvSpPr>
        <p:spPr bwMode="auto">
          <a:xfrm>
            <a:off x="5715000" y="2667000"/>
            <a:ext cx="762000" cy="381000"/>
          </a:xfrm>
          <a:prstGeom prst="ellipse">
            <a:avLst/>
          </a:prstGeom>
          <a:noFill/>
          <a:ln w="38100">
            <a:solidFill>
              <a:srgbClr val="B0181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7860" name="Text Box 36"/>
          <p:cNvSpPr txBox="1">
            <a:spLocks noChangeArrowheads="1"/>
          </p:cNvSpPr>
          <p:nvPr/>
        </p:nvSpPr>
        <p:spPr bwMode="auto">
          <a:xfrm>
            <a:off x="1524000" y="5725180"/>
            <a:ext cx="9144000" cy="523220"/>
          </a:xfrm>
          <a:prstGeom prst="rect">
            <a:avLst/>
          </a:prstGeom>
          <a:solidFill>
            <a:srgbClr val="CCCCCA"/>
          </a:solidFill>
          <a:ln w="9525">
            <a:noFill/>
            <a:miter lim="800000"/>
            <a:headEnd/>
            <a:tailEnd/>
          </a:ln>
          <a:effectLst/>
        </p:spPr>
        <p:txBody>
          <a:bodyPr wrap="square">
            <a:spAutoFit/>
          </a:bodyPr>
          <a:lstStyle/>
          <a:p>
            <a:pPr algn="ctr">
              <a:spcBef>
                <a:spcPct val="50000"/>
              </a:spcBef>
              <a:defRPr/>
            </a:pPr>
            <a:r>
              <a:rPr lang="en-US" sz="2800" b="1" dirty="0">
                <a:solidFill>
                  <a:srgbClr val="B01817"/>
                </a:solidFill>
                <a:effectLst>
                  <a:outerShdw blurRad="38100" dist="38100" dir="2700000" algn="tl">
                    <a:srgbClr val="000000"/>
                  </a:outerShdw>
                </a:effectLst>
                <a:latin typeface="Arial" charset="0"/>
              </a:rPr>
              <a:t>Man could not see, hear or imagine the will of God!</a:t>
            </a:r>
          </a:p>
        </p:txBody>
      </p:sp>
      <p:sp>
        <p:nvSpPr>
          <p:cNvPr id="77861" name="Line 37"/>
          <p:cNvSpPr>
            <a:spLocks noChangeShapeType="1"/>
          </p:cNvSpPr>
          <p:nvPr/>
        </p:nvSpPr>
        <p:spPr bwMode="auto">
          <a:xfrm>
            <a:off x="6248400" y="3505200"/>
            <a:ext cx="3200400" cy="0"/>
          </a:xfrm>
          <a:prstGeom prst="line">
            <a:avLst/>
          </a:prstGeom>
          <a:noFill/>
          <a:ln w="57150">
            <a:solidFill>
              <a:srgbClr val="B018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2" name="Line 38"/>
          <p:cNvSpPr>
            <a:spLocks noChangeShapeType="1"/>
          </p:cNvSpPr>
          <p:nvPr/>
        </p:nvSpPr>
        <p:spPr bwMode="auto">
          <a:xfrm>
            <a:off x="5867400" y="3810000"/>
            <a:ext cx="1752600" cy="0"/>
          </a:xfrm>
          <a:prstGeom prst="line">
            <a:avLst/>
          </a:prstGeom>
          <a:noFill/>
          <a:ln w="57150">
            <a:solidFill>
              <a:srgbClr val="B0181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63" name="AutoShape 39"/>
          <p:cNvSpPr>
            <a:spLocks noChangeArrowheads="1"/>
          </p:cNvSpPr>
          <p:nvPr/>
        </p:nvSpPr>
        <p:spPr bwMode="auto">
          <a:xfrm>
            <a:off x="4495800" y="4800600"/>
            <a:ext cx="1295400" cy="533400"/>
          </a:xfrm>
          <a:prstGeom prst="notchedRightArrow">
            <a:avLst>
              <a:gd name="adj1" fmla="val 50000"/>
              <a:gd name="adj2" fmla="val 60714"/>
            </a:avLst>
          </a:prstGeom>
          <a:solidFill>
            <a:srgbClr val="B0181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B01817"/>
              </a:solidFill>
            </a:endParaRPr>
          </a:p>
        </p:txBody>
      </p:sp>
      <p:sp>
        <p:nvSpPr>
          <p:cNvPr id="15" name="Rectangle 14"/>
          <p:cNvSpPr/>
          <p:nvPr/>
        </p:nvSpPr>
        <p:spPr>
          <a:xfrm>
            <a:off x="1724025" y="304801"/>
            <a:ext cx="8743950" cy="769441"/>
          </a:xfrm>
          <a:prstGeom prst="rect">
            <a:avLst/>
          </a:prstGeom>
        </p:spPr>
        <p:txBody>
          <a:bodyPr wrap="square">
            <a:spAutoFit/>
          </a:bodyPr>
          <a:lstStyle/>
          <a:p>
            <a:pPr lvl="0" algn="ctr"/>
            <a:r>
              <a:rPr lang="en-US" sz="4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Silence Always Prohibits!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2" fill="hold" grpId="0" nodeType="clickEffect">
                                  <p:stCondLst>
                                    <p:cond delay="0"/>
                                  </p:stCondLst>
                                  <p:childTnLst>
                                    <p:set>
                                      <p:cBhvr>
                                        <p:cTn id="17" dur="1" fill="hold">
                                          <p:stCondLst>
                                            <p:cond delay="0"/>
                                          </p:stCondLst>
                                        </p:cTn>
                                        <p:tgtEl>
                                          <p:spTgt spid="77857"/>
                                        </p:tgtEl>
                                        <p:attrNameLst>
                                          <p:attrName>style.visibility</p:attrName>
                                        </p:attrNameLst>
                                      </p:cBhvr>
                                      <p:to>
                                        <p:strVal val="visible"/>
                                      </p:to>
                                    </p:set>
                                    <p:anim calcmode="lin" valueType="num">
                                      <p:cBhvr>
                                        <p:cTn id="18" dur="2000" fill="hold"/>
                                        <p:tgtEl>
                                          <p:spTgt spid="77857"/>
                                        </p:tgtEl>
                                        <p:attrNameLst>
                                          <p:attrName>ppt_w</p:attrName>
                                        </p:attrNameLst>
                                      </p:cBhvr>
                                      <p:tavLst>
                                        <p:tav tm="0">
                                          <p:val>
                                            <p:strVal val="4*#ppt_w"/>
                                          </p:val>
                                        </p:tav>
                                        <p:tav tm="100000">
                                          <p:val>
                                            <p:strVal val="#ppt_w"/>
                                          </p:val>
                                        </p:tav>
                                      </p:tavLst>
                                    </p:anim>
                                    <p:anim calcmode="lin" valueType="num">
                                      <p:cBhvr>
                                        <p:cTn id="19" dur="2000" fill="hold"/>
                                        <p:tgtEl>
                                          <p:spTgt spid="77857"/>
                                        </p:tgtEl>
                                        <p:attrNameLst>
                                          <p:attrName>ppt_h</p:attrName>
                                        </p:attrNameLst>
                                      </p:cBhvr>
                                      <p:tavLst>
                                        <p:tav tm="0">
                                          <p:val>
                                            <p:strVal val="4*#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77858"/>
                                        </p:tgtEl>
                                        <p:attrNameLst>
                                          <p:attrName>style.visibility</p:attrName>
                                        </p:attrNameLst>
                                      </p:cBhvr>
                                      <p:to>
                                        <p:strVal val="visible"/>
                                      </p:to>
                                    </p:set>
                                    <p:anim calcmode="lin" valueType="num">
                                      <p:cBhvr>
                                        <p:cTn id="24" dur="2000" fill="hold"/>
                                        <p:tgtEl>
                                          <p:spTgt spid="77858"/>
                                        </p:tgtEl>
                                        <p:attrNameLst>
                                          <p:attrName>ppt_w</p:attrName>
                                        </p:attrNameLst>
                                      </p:cBhvr>
                                      <p:tavLst>
                                        <p:tav tm="0">
                                          <p:val>
                                            <p:strVal val="4*#ppt_w"/>
                                          </p:val>
                                        </p:tav>
                                        <p:tav tm="100000">
                                          <p:val>
                                            <p:strVal val="#ppt_w"/>
                                          </p:val>
                                        </p:tav>
                                      </p:tavLst>
                                    </p:anim>
                                    <p:anim calcmode="lin" valueType="num">
                                      <p:cBhvr>
                                        <p:cTn id="25" dur="2000" fill="hold"/>
                                        <p:tgtEl>
                                          <p:spTgt spid="77858"/>
                                        </p:tgtEl>
                                        <p:attrNameLst>
                                          <p:attrName>ppt_h</p:attrName>
                                        </p:attrNameLst>
                                      </p:cBhvr>
                                      <p:tavLst>
                                        <p:tav tm="0">
                                          <p:val>
                                            <p:strVal val="4*#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77859"/>
                                        </p:tgtEl>
                                        <p:attrNameLst>
                                          <p:attrName>style.visibility</p:attrName>
                                        </p:attrNameLst>
                                      </p:cBhvr>
                                      <p:to>
                                        <p:strVal val="visible"/>
                                      </p:to>
                                    </p:set>
                                    <p:anim calcmode="lin" valueType="num">
                                      <p:cBhvr>
                                        <p:cTn id="30" dur="2000" fill="hold"/>
                                        <p:tgtEl>
                                          <p:spTgt spid="77859"/>
                                        </p:tgtEl>
                                        <p:attrNameLst>
                                          <p:attrName>ppt_w</p:attrName>
                                        </p:attrNameLst>
                                      </p:cBhvr>
                                      <p:tavLst>
                                        <p:tav tm="0">
                                          <p:val>
                                            <p:strVal val="4*#ppt_w"/>
                                          </p:val>
                                        </p:tav>
                                        <p:tav tm="100000">
                                          <p:val>
                                            <p:strVal val="#ppt_w"/>
                                          </p:val>
                                        </p:tav>
                                      </p:tavLst>
                                    </p:anim>
                                    <p:anim calcmode="lin" valueType="num">
                                      <p:cBhvr>
                                        <p:cTn id="31" dur="2000" fill="hold"/>
                                        <p:tgtEl>
                                          <p:spTgt spid="77859"/>
                                        </p:tgtEl>
                                        <p:attrNameLst>
                                          <p:attrName>ppt_h</p:attrName>
                                        </p:attrNameLst>
                                      </p:cBhvr>
                                      <p:tavLst>
                                        <p:tav tm="0">
                                          <p:val>
                                            <p:strVal val="4*#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77860"/>
                                        </p:tgtEl>
                                        <p:attrNameLst>
                                          <p:attrName>style.visibility</p:attrName>
                                        </p:attrNameLst>
                                      </p:cBhvr>
                                      <p:to>
                                        <p:strVal val="visible"/>
                                      </p:to>
                                    </p:set>
                                    <p:animEffect transition="in" filter="fade">
                                      <p:cBhvr>
                                        <p:cTn id="36" dur="1000"/>
                                        <p:tgtEl>
                                          <p:spTgt spid="77860"/>
                                        </p:tgtEl>
                                      </p:cBhvr>
                                    </p:animEffect>
                                    <p:anim calcmode="lin" valueType="num">
                                      <p:cBhvr>
                                        <p:cTn id="37" dur="1000" fill="hold"/>
                                        <p:tgtEl>
                                          <p:spTgt spid="77860"/>
                                        </p:tgtEl>
                                        <p:attrNameLst>
                                          <p:attrName>ppt_x</p:attrName>
                                        </p:attrNameLst>
                                      </p:cBhvr>
                                      <p:tavLst>
                                        <p:tav tm="0">
                                          <p:val>
                                            <p:strVal val="#ppt_x"/>
                                          </p:val>
                                        </p:tav>
                                        <p:tav tm="100000">
                                          <p:val>
                                            <p:strVal val="#ppt_x"/>
                                          </p:val>
                                        </p:tav>
                                      </p:tavLst>
                                    </p:anim>
                                    <p:anim calcmode="lin" valueType="num">
                                      <p:cBhvr>
                                        <p:cTn id="38" dur="1000" fill="hold"/>
                                        <p:tgtEl>
                                          <p:spTgt spid="7786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7861"/>
                                        </p:tgtEl>
                                        <p:attrNameLst>
                                          <p:attrName>style.visibility</p:attrName>
                                        </p:attrNameLst>
                                      </p:cBhvr>
                                      <p:to>
                                        <p:strVal val="visible"/>
                                      </p:to>
                                    </p:set>
                                    <p:animEffect transition="in" filter="wipe(left)">
                                      <p:cBhvr>
                                        <p:cTn id="43" dur="1000"/>
                                        <p:tgtEl>
                                          <p:spTgt spid="77861"/>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7862"/>
                                        </p:tgtEl>
                                        <p:attrNameLst>
                                          <p:attrName>style.visibility</p:attrName>
                                        </p:attrNameLst>
                                      </p:cBhvr>
                                      <p:to>
                                        <p:strVal val="visible"/>
                                      </p:to>
                                    </p:set>
                                    <p:animEffect transition="in" filter="wipe(left)">
                                      <p:cBhvr>
                                        <p:cTn id="47" dur="1000"/>
                                        <p:tgtEl>
                                          <p:spTgt spid="778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7863"/>
                                        </p:tgtEl>
                                        <p:attrNameLst>
                                          <p:attrName>style.visibility</p:attrName>
                                        </p:attrNameLst>
                                      </p:cBhvr>
                                      <p:to>
                                        <p:strVal val="visible"/>
                                      </p:to>
                                    </p:set>
                                    <p:animEffect transition="in" filter="wipe(left)">
                                      <p:cBhvr>
                                        <p:cTn id="52" dur="1000"/>
                                        <p:tgtEl>
                                          <p:spTgt spid="77863"/>
                                        </p:tgtEl>
                                      </p:cBhvr>
                                    </p:animEffect>
                                  </p:childTnLst>
                                </p:cTn>
                              </p:par>
                            </p:childTnLst>
                          </p:cTn>
                        </p:par>
                        <p:par>
                          <p:cTn id="53" fill="hold" nodeType="afterGroup">
                            <p:stCondLst>
                              <p:cond delay="1000"/>
                            </p:stCondLst>
                            <p:childTnLst>
                              <p:par>
                                <p:cTn id="54" presetID="27" presetClass="emph" presetSubtype="0" repeatCount="indefinite" fill="hold" grpId="1" nodeType="afterEffect">
                                  <p:stCondLst>
                                    <p:cond delay="0"/>
                                  </p:stCondLst>
                                  <p:childTnLst>
                                    <p:animClr clrSpc="rgb" dir="cw">
                                      <p:cBhvr override="childStyle">
                                        <p:cTn id="55" dur="500" autoRev="1" fill="hold"/>
                                        <p:tgtEl>
                                          <p:spTgt spid="77863"/>
                                        </p:tgtEl>
                                        <p:attrNameLst>
                                          <p:attrName>style.color</p:attrName>
                                        </p:attrNameLst>
                                      </p:cBhvr>
                                      <p:to>
                                        <a:srgbClr val="CCCCCA"/>
                                      </p:to>
                                    </p:animClr>
                                    <p:animClr clrSpc="rgb" dir="cw">
                                      <p:cBhvr>
                                        <p:cTn id="56" dur="500" autoRev="1" fill="hold"/>
                                        <p:tgtEl>
                                          <p:spTgt spid="77863"/>
                                        </p:tgtEl>
                                        <p:attrNameLst>
                                          <p:attrName>fillcolor</p:attrName>
                                        </p:attrNameLst>
                                      </p:cBhvr>
                                      <p:to>
                                        <a:srgbClr val="CCCCCA"/>
                                      </p:to>
                                    </p:animClr>
                                    <p:set>
                                      <p:cBhvr>
                                        <p:cTn id="57" dur="500" autoRev="1" fill="hold"/>
                                        <p:tgtEl>
                                          <p:spTgt spid="77863"/>
                                        </p:tgtEl>
                                        <p:attrNameLst>
                                          <p:attrName>fill.type</p:attrName>
                                        </p:attrNameLst>
                                      </p:cBhvr>
                                      <p:to>
                                        <p:strVal val="solid"/>
                                      </p:to>
                                    </p:set>
                                    <p:set>
                                      <p:cBhvr>
                                        <p:cTn id="58" dur="500" autoRev="1" fill="hold"/>
                                        <p:tgtEl>
                                          <p:spTgt spid="77863"/>
                                        </p:tgtEl>
                                        <p:attrNameLst>
                                          <p:attrName>fill.on</p:attrName>
                                        </p:attrNameLst>
                                      </p:cBhvr>
                                      <p:to>
                                        <p:strVal val="true"/>
                                      </p:to>
                                    </p:set>
                                  </p:childTnLst>
                                </p:cTn>
                              </p:par>
                            </p:childTnLst>
                          </p:cTn>
                        </p:par>
                        <p:par>
                          <p:cTn id="59" fill="hold" nodeType="afterGroup">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77864"/>
                                        </p:tgtEl>
                                        <p:attrNameLst>
                                          <p:attrName>style.visibility</p:attrName>
                                        </p:attrNameLst>
                                      </p:cBhvr>
                                      <p:to>
                                        <p:strVal val="visible"/>
                                      </p:to>
                                    </p:set>
                                    <p:animEffect transition="in" filter="fade">
                                      <p:cBhvr>
                                        <p:cTn id="62" dur="1000"/>
                                        <p:tgtEl>
                                          <p:spTgt spid="77864"/>
                                        </p:tgtEl>
                                      </p:cBhvr>
                                    </p:animEffect>
                                    <p:anim calcmode="lin" valueType="num">
                                      <p:cBhvr>
                                        <p:cTn id="63" dur="1000" fill="hold"/>
                                        <p:tgtEl>
                                          <p:spTgt spid="77864"/>
                                        </p:tgtEl>
                                        <p:attrNameLst>
                                          <p:attrName>ppt_x</p:attrName>
                                        </p:attrNameLst>
                                      </p:cBhvr>
                                      <p:tavLst>
                                        <p:tav tm="0">
                                          <p:val>
                                            <p:strVal val="#ppt_x"/>
                                          </p:val>
                                        </p:tav>
                                        <p:tav tm="100000">
                                          <p:val>
                                            <p:strVal val="#ppt_x"/>
                                          </p:val>
                                        </p:tav>
                                      </p:tavLst>
                                    </p:anim>
                                    <p:anim calcmode="lin" valueType="num">
                                      <p:cBhvr>
                                        <p:cTn id="64" dur="1000" fill="hold"/>
                                        <p:tgtEl>
                                          <p:spTgt spid="778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7864" grpId="0" animBg="1"/>
      <p:bldP spid="77857" grpId="0" animBg="1"/>
      <p:bldP spid="77858" grpId="0" animBg="1"/>
      <p:bldP spid="77859" grpId="0" animBg="1"/>
      <p:bldP spid="77860" grpId="0" animBg="1"/>
      <p:bldP spid="77861" grpId="0" animBg="1"/>
      <p:bldP spid="77862" grpId="0" animBg="1"/>
      <p:bldP spid="77863" grpId="0" animBg="1"/>
      <p:bldP spid="7786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8" name="Rectangle 16"/>
          <p:cNvSpPr>
            <a:spLocks noChangeArrowheads="1"/>
          </p:cNvSpPr>
          <p:nvPr/>
        </p:nvSpPr>
        <p:spPr bwMode="auto">
          <a:xfrm>
            <a:off x="6096000" y="3810000"/>
            <a:ext cx="4114800" cy="914400"/>
          </a:xfrm>
          <a:prstGeom prst="rect">
            <a:avLst/>
          </a:prstGeom>
          <a:solidFill>
            <a:srgbClr val="00FF00"/>
          </a:solid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9890" name="Rectangle 18"/>
          <p:cNvSpPr>
            <a:spLocks noChangeArrowheads="1"/>
          </p:cNvSpPr>
          <p:nvPr/>
        </p:nvSpPr>
        <p:spPr bwMode="auto">
          <a:xfrm>
            <a:off x="6096000" y="1981200"/>
            <a:ext cx="4038600" cy="914400"/>
          </a:xfrm>
          <a:prstGeom prst="rect">
            <a:avLst/>
          </a:prstGeom>
          <a:solidFill>
            <a:srgbClr val="FF3300"/>
          </a:solid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9714" b="7938"/>
          <a:stretch/>
        </p:blipFill>
        <p:spPr>
          <a:xfrm>
            <a:off x="711970" y="912522"/>
            <a:ext cx="3206612" cy="320227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12933"/>
            <a:ext cx="4134255" cy="2535491"/>
          </a:xfrm>
          <a:prstGeom prst="rect">
            <a:avLst/>
          </a:prstGeom>
          <a:ln>
            <a:noFill/>
          </a:ln>
          <a:effectLst>
            <a:softEdge rad="112500"/>
          </a:effectLst>
        </p:spPr>
      </p:pic>
      <p:sp>
        <p:nvSpPr>
          <p:cNvPr id="79886" name="Text Box 14"/>
          <p:cNvSpPr txBox="1">
            <a:spLocks noChangeArrowheads="1"/>
          </p:cNvSpPr>
          <p:nvPr/>
        </p:nvSpPr>
        <p:spPr bwMode="auto">
          <a:xfrm>
            <a:off x="6096000" y="1476376"/>
            <a:ext cx="4114800" cy="4664075"/>
          </a:xfrm>
          <a:prstGeom prst="rect">
            <a:avLst/>
          </a:prstGeom>
          <a:noFill/>
          <a:ln w="9525">
            <a:noFill/>
            <a:miter lim="800000"/>
            <a:headEnd/>
            <a:tailEnd/>
          </a:ln>
          <a:effectLst/>
        </p:spPr>
        <p:txBody>
          <a:bodyPr>
            <a:spAutoFit/>
          </a:bodyPr>
          <a:lstStyle/>
          <a:p>
            <a:pPr algn="ctr" defTabSz="350838">
              <a:defRPr/>
            </a:pPr>
            <a:r>
              <a:rPr lang="en-US" sz="3000" b="1" dirty="0">
                <a:solidFill>
                  <a:srgbClr val="B01817"/>
                </a:solidFill>
                <a:effectLst>
                  <a:outerShdw blurRad="38100" dist="38100" dir="2700000" algn="tl">
                    <a:srgbClr val="000000"/>
                  </a:outerShdw>
                </a:effectLst>
                <a:latin typeface="Arial" charset="0"/>
              </a:rPr>
              <a:t>Deuteronomy 29:29</a:t>
            </a:r>
          </a:p>
          <a:p>
            <a:pPr algn="ctr" defTabSz="350838">
              <a:defRPr/>
            </a:pPr>
            <a:r>
              <a:rPr lang="en-US" sz="3000" b="1" i="1" dirty="0">
                <a:effectLst>
                  <a:outerShdw blurRad="38100" dist="38100" dir="2700000" algn="tl">
                    <a:srgbClr val="FFFFFF"/>
                  </a:outerShdw>
                </a:effectLst>
                <a:latin typeface="Arial" charset="0"/>
              </a:rPr>
              <a:t>The secret things belong to the LORD our God, but those things which are revealed belong to us and to our children forever, that we may do all the words of this law.</a:t>
            </a:r>
          </a:p>
        </p:txBody>
      </p:sp>
      <p:sp>
        <p:nvSpPr>
          <p:cNvPr id="79887" name="AutoShape 15"/>
          <p:cNvSpPr>
            <a:spLocks noChangeArrowheads="1"/>
          </p:cNvSpPr>
          <p:nvPr/>
        </p:nvSpPr>
        <p:spPr bwMode="auto">
          <a:xfrm>
            <a:off x="4038600" y="3810000"/>
            <a:ext cx="6172200" cy="914400"/>
          </a:xfrm>
          <a:prstGeom prst="leftArrowCallout">
            <a:avLst>
              <a:gd name="adj1" fmla="val 47222"/>
              <a:gd name="adj2" fmla="val 50000"/>
              <a:gd name="adj3" fmla="val 197594"/>
              <a:gd name="adj4" fmla="val 66667"/>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B01817"/>
              </a:solidFill>
            </a:endParaRPr>
          </a:p>
        </p:txBody>
      </p:sp>
      <p:sp>
        <p:nvSpPr>
          <p:cNvPr id="79889" name="AutoShape 17"/>
          <p:cNvSpPr>
            <a:spLocks noChangeArrowheads="1"/>
          </p:cNvSpPr>
          <p:nvPr/>
        </p:nvSpPr>
        <p:spPr bwMode="auto">
          <a:xfrm>
            <a:off x="3918582" y="1981200"/>
            <a:ext cx="6216018" cy="914400"/>
          </a:xfrm>
          <a:prstGeom prst="leftArrowCallout">
            <a:avLst>
              <a:gd name="adj1" fmla="val 47222"/>
              <a:gd name="adj2" fmla="val 50000"/>
              <a:gd name="adj3" fmla="val 192715"/>
              <a:gd name="adj4" fmla="val 6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B01817"/>
              </a:solidFill>
            </a:endParaRPr>
          </a:p>
        </p:txBody>
      </p:sp>
      <p:sp>
        <p:nvSpPr>
          <p:cNvPr id="79892" name="WordArt 20"/>
          <p:cNvSpPr>
            <a:spLocks noChangeArrowheads="1" noChangeShapeType="1" noTextEdit="1"/>
          </p:cNvSpPr>
          <p:nvPr/>
        </p:nvSpPr>
        <p:spPr bwMode="auto">
          <a:xfrm rot="20328172">
            <a:off x="832867" y="2010263"/>
            <a:ext cx="3124200" cy="914400"/>
          </a:xfrm>
          <a:prstGeom prst="rect">
            <a:avLst/>
          </a:prstGeom>
        </p:spPr>
        <p:txBody>
          <a:bodyPr wrap="none" fromWordArt="1">
            <a:prstTxWarp prst="textSlantUp">
              <a:avLst>
                <a:gd name="adj" fmla="val 0"/>
              </a:avLst>
            </a:prstTxWarp>
          </a:bodyPr>
          <a:lstStyle/>
          <a:p>
            <a:pPr algn="ctr"/>
            <a:r>
              <a:rPr lang="en-US" sz="3600" kern="10" dirty="0">
                <a:ln w="9525">
                  <a:solidFill>
                    <a:srgbClr val="FFFFFF"/>
                  </a:solidFill>
                  <a:round/>
                  <a:headEnd/>
                  <a:tailEnd/>
                </a:ln>
                <a:solidFill>
                  <a:srgbClr val="C00000"/>
                </a:solidFill>
                <a:effectLst>
                  <a:outerShdw blurRad="38100" dist="38100" dir="2700000" algn="tl">
                    <a:srgbClr val="000000">
                      <a:alpha val="43137"/>
                    </a:srgbClr>
                  </a:outerShdw>
                </a:effectLst>
                <a:latin typeface="Monotype Corsiva" panose="03010101010201010101" pitchFamily="66" charset="0"/>
              </a:rPr>
              <a:t>Keep Out</a:t>
            </a:r>
          </a:p>
        </p:txBody>
      </p:sp>
      <p:sp>
        <p:nvSpPr>
          <p:cNvPr id="79893" name="WordArt 21"/>
          <p:cNvSpPr>
            <a:spLocks noChangeArrowheads="1" noChangeShapeType="1" noTextEdit="1"/>
          </p:cNvSpPr>
          <p:nvPr/>
        </p:nvSpPr>
        <p:spPr bwMode="auto">
          <a:xfrm rot="20134240">
            <a:off x="976514" y="4810124"/>
            <a:ext cx="3248025" cy="838200"/>
          </a:xfrm>
          <a:prstGeom prst="rect">
            <a:avLst/>
          </a:prstGeom>
        </p:spPr>
        <p:txBody>
          <a:bodyPr wrap="none" fromWordArt="1">
            <a:prstTxWarp prst="textSlantUp">
              <a:avLst>
                <a:gd name="adj" fmla="val 0"/>
              </a:avLst>
            </a:prstTxWarp>
          </a:bodyPr>
          <a:lstStyle/>
          <a:p>
            <a:pPr algn="ctr"/>
            <a:r>
              <a:rPr lang="en-US" sz="3600" kern="10" dirty="0">
                <a:ln w="9525">
                  <a:solidFill>
                    <a:schemeClr val="tx1"/>
                  </a:solidFill>
                  <a:round/>
                  <a:headEnd/>
                  <a:tailEnd/>
                </a:ln>
                <a:solidFill>
                  <a:srgbClr val="00FF00"/>
                </a:solidFill>
                <a:latin typeface="Monotype Corsiva" panose="03010101010201010101" pitchFamily="66" charset="0"/>
              </a:rPr>
              <a:t>Read &amp; Obey</a:t>
            </a:r>
          </a:p>
        </p:txBody>
      </p:sp>
      <p:sp>
        <p:nvSpPr>
          <p:cNvPr id="13" name="Rectangle 12"/>
          <p:cNvSpPr/>
          <p:nvPr/>
        </p:nvSpPr>
        <p:spPr>
          <a:xfrm>
            <a:off x="1724025" y="304801"/>
            <a:ext cx="8743950" cy="769441"/>
          </a:xfrm>
          <a:prstGeom prst="rect">
            <a:avLst/>
          </a:prstGeom>
        </p:spPr>
        <p:txBody>
          <a:bodyPr wrap="square">
            <a:spAutoFit/>
          </a:bodyPr>
          <a:lstStyle/>
          <a:p>
            <a:pPr lvl="0" algn="ctr"/>
            <a:r>
              <a:rPr lang="en-US" sz="4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Silence Always Prohibits!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86"/>
                                        </p:tgtEl>
                                        <p:attrNameLst>
                                          <p:attrName>style.visibility</p:attrName>
                                        </p:attrNameLst>
                                      </p:cBhvr>
                                      <p:to>
                                        <p:strVal val="visible"/>
                                      </p:to>
                                    </p:set>
                                    <p:animEffect transition="in" filter="fade">
                                      <p:cBhvr>
                                        <p:cTn id="7" dur="2000"/>
                                        <p:tgtEl>
                                          <p:spTgt spid="79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79887"/>
                                        </p:tgtEl>
                                        <p:attrNameLst>
                                          <p:attrName>style.visibility</p:attrName>
                                        </p:attrNameLst>
                                      </p:cBhvr>
                                      <p:to>
                                        <p:strVal val="visible"/>
                                      </p:to>
                                    </p:set>
                                    <p:anim calcmode="lin" valueType="num">
                                      <p:cBhvr>
                                        <p:cTn id="20" dur="2000" fill="hold"/>
                                        <p:tgtEl>
                                          <p:spTgt spid="79887"/>
                                        </p:tgtEl>
                                        <p:attrNameLst>
                                          <p:attrName>ppt_w</p:attrName>
                                        </p:attrNameLst>
                                      </p:cBhvr>
                                      <p:tavLst>
                                        <p:tav tm="0">
                                          <p:val>
                                            <p:strVal val="4*#ppt_w"/>
                                          </p:val>
                                        </p:tav>
                                        <p:tav tm="100000">
                                          <p:val>
                                            <p:strVal val="#ppt_w"/>
                                          </p:val>
                                        </p:tav>
                                      </p:tavLst>
                                    </p:anim>
                                    <p:anim calcmode="lin" valueType="num">
                                      <p:cBhvr>
                                        <p:cTn id="21" dur="2000" fill="hold"/>
                                        <p:tgtEl>
                                          <p:spTgt spid="79887"/>
                                        </p:tgtEl>
                                        <p:attrNameLst>
                                          <p:attrName>ppt_h</p:attrName>
                                        </p:attrNameLst>
                                      </p:cBhvr>
                                      <p:tavLst>
                                        <p:tav tm="0">
                                          <p:val>
                                            <p:strVal val="4*#ppt_h"/>
                                          </p:val>
                                        </p:tav>
                                        <p:tav tm="100000">
                                          <p:val>
                                            <p:strVal val="#ppt_h"/>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79888"/>
                                        </p:tgtEl>
                                        <p:attrNameLst>
                                          <p:attrName>style.visibility</p:attrName>
                                        </p:attrNameLst>
                                      </p:cBhvr>
                                      <p:to>
                                        <p:strVal val="visible"/>
                                      </p:to>
                                    </p:set>
                                    <p:animEffect transition="in" filter="fade">
                                      <p:cBhvr>
                                        <p:cTn id="24" dur="2000"/>
                                        <p:tgtEl>
                                          <p:spTgt spid="7988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79889"/>
                                        </p:tgtEl>
                                        <p:attrNameLst>
                                          <p:attrName>style.visibility</p:attrName>
                                        </p:attrNameLst>
                                      </p:cBhvr>
                                      <p:to>
                                        <p:strVal val="visible"/>
                                      </p:to>
                                    </p:set>
                                    <p:anim calcmode="lin" valueType="num">
                                      <p:cBhvr>
                                        <p:cTn id="29" dur="2000" fill="hold"/>
                                        <p:tgtEl>
                                          <p:spTgt spid="79889"/>
                                        </p:tgtEl>
                                        <p:attrNameLst>
                                          <p:attrName>ppt_w</p:attrName>
                                        </p:attrNameLst>
                                      </p:cBhvr>
                                      <p:tavLst>
                                        <p:tav tm="0">
                                          <p:val>
                                            <p:strVal val="4*#ppt_w"/>
                                          </p:val>
                                        </p:tav>
                                        <p:tav tm="100000">
                                          <p:val>
                                            <p:strVal val="#ppt_w"/>
                                          </p:val>
                                        </p:tav>
                                      </p:tavLst>
                                    </p:anim>
                                    <p:anim calcmode="lin" valueType="num">
                                      <p:cBhvr>
                                        <p:cTn id="30" dur="2000" fill="hold"/>
                                        <p:tgtEl>
                                          <p:spTgt spid="79889"/>
                                        </p:tgtEl>
                                        <p:attrNameLst>
                                          <p:attrName>ppt_h</p:attrName>
                                        </p:attrNameLst>
                                      </p:cBhvr>
                                      <p:tavLst>
                                        <p:tav tm="0">
                                          <p:val>
                                            <p:strVal val="4*#ppt_h"/>
                                          </p:val>
                                        </p:tav>
                                        <p:tav tm="100000">
                                          <p:val>
                                            <p:strVal val="#ppt_h"/>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79890"/>
                                        </p:tgtEl>
                                        <p:attrNameLst>
                                          <p:attrName>style.visibility</p:attrName>
                                        </p:attrNameLst>
                                      </p:cBhvr>
                                      <p:to>
                                        <p:strVal val="visible"/>
                                      </p:to>
                                    </p:set>
                                    <p:animEffect transition="in" filter="fade">
                                      <p:cBhvr>
                                        <p:cTn id="33" dur="2000"/>
                                        <p:tgtEl>
                                          <p:spTgt spid="7989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9892"/>
                                        </p:tgtEl>
                                        <p:attrNameLst>
                                          <p:attrName>style.visibility</p:attrName>
                                        </p:attrNameLst>
                                      </p:cBhvr>
                                      <p:to>
                                        <p:strVal val="visible"/>
                                      </p:to>
                                    </p:set>
                                    <p:animEffect transition="in" filter="dissolve">
                                      <p:cBhvr>
                                        <p:cTn id="38" dur="500"/>
                                        <p:tgtEl>
                                          <p:spTgt spid="79892"/>
                                        </p:tgtEl>
                                      </p:cBhvr>
                                    </p:animEffect>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79893"/>
                                        </p:tgtEl>
                                        <p:attrNameLst>
                                          <p:attrName>style.visibility</p:attrName>
                                        </p:attrNameLst>
                                      </p:cBhvr>
                                      <p:to>
                                        <p:strVal val="visible"/>
                                      </p:to>
                                    </p:set>
                                    <p:animEffect transition="in" filter="dissolve">
                                      <p:cBhvr>
                                        <p:cTn id="42"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nimBg="1"/>
      <p:bldP spid="79890" grpId="0" animBg="1"/>
      <p:bldP spid="79886" grpId="0"/>
      <p:bldP spid="79887" grpId="0" animBg="1"/>
      <p:bldP spid="79889" grpId="0" animBg="1"/>
      <p:bldP spid="79892" grpId="0"/>
      <p:bldP spid="798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6" descr="open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1"/>
            <a:ext cx="109728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85" name="Text Box 37"/>
          <p:cNvSpPr txBox="1">
            <a:spLocks noChangeArrowheads="1"/>
          </p:cNvSpPr>
          <p:nvPr/>
        </p:nvSpPr>
        <p:spPr bwMode="auto">
          <a:xfrm>
            <a:off x="762000" y="1143001"/>
            <a:ext cx="10668000" cy="701675"/>
          </a:xfrm>
          <a:prstGeom prst="rect">
            <a:avLst/>
          </a:prstGeom>
          <a:solidFill>
            <a:srgbClr val="FFFFFF">
              <a:alpha val="69804"/>
            </a:srgbClr>
          </a:solidFill>
          <a:ln w="9525">
            <a:noFill/>
            <a:miter lim="800000"/>
            <a:headEnd/>
            <a:tailEnd/>
          </a:ln>
          <a:effectLst/>
        </p:spPr>
        <p:txBody>
          <a:bodyPr wrap="square">
            <a:spAutoFit/>
          </a:bodyPr>
          <a:lstStyle/>
          <a:p>
            <a:pPr>
              <a:defRPr/>
            </a:pPr>
            <a:r>
              <a:rPr lang="en-US" sz="2000" b="1" dirty="0">
                <a:latin typeface="Arial" charset="0"/>
              </a:rPr>
              <a:t>Numbers 22:18 ~ I could not go beyond the word of the LORD my God, to do </a:t>
            </a:r>
            <a:r>
              <a:rPr lang="en-US" sz="2000" b="1" u="sng" dirty="0">
                <a:ln>
                  <a:solidFill>
                    <a:srgbClr val="FF0000"/>
                  </a:solidFill>
                </a:ln>
                <a:latin typeface="Arial" charset="0"/>
              </a:rPr>
              <a:t>less</a:t>
            </a:r>
            <a:r>
              <a:rPr lang="en-US" sz="2000" b="1" dirty="0">
                <a:ln>
                  <a:solidFill>
                    <a:srgbClr val="FF0000"/>
                  </a:solidFill>
                </a:ln>
                <a:latin typeface="Arial" charset="0"/>
              </a:rPr>
              <a:t> </a:t>
            </a:r>
            <a:r>
              <a:rPr lang="en-US" sz="2000" b="1" dirty="0">
                <a:latin typeface="Arial" charset="0"/>
              </a:rPr>
              <a:t>or </a:t>
            </a:r>
            <a:r>
              <a:rPr lang="en-US" sz="2000" b="1" u="sng" dirty="0">
                <a:ln>
                  <a:solidFill>
                    <a:srgbClr val="FF0000"/>
                  </a:solidFill>
                </a:ln>
                <a:latin typeface="Arial" charset="0"/>
              </a:rPr>
              <a:t>more</a:t>
            </a:r>
            <a:r>
              <a:rPr lang="en-US" sz="2000" b="1" dirty="0">
                <a:latin typeface="Arial" charset="0"/>
              </a:rPr>
              <a:t>.</a:t>
            </a:r>
          </a:p>
        </p:txBody>
      </p:sp>
      <p:sp>
        <p:nvSpPr>
          <p:cNvPr id="78886" name="Text Box 38"/>
          <p:cNvSpPr txBox="1">
            <a:spLocks noChangeArrowheads="1"/>
          </p:cNvSpPr>
          <p:nvPr/>
        </p:nvSpPr>
        <p:spPr bwMode="auto">
          <a:xfrm>
            <a:off x="762000" y="1905001"/>
            <a:ext cx="10668000" cy="701675"/>
          </a:xfrm>
          <a:prstGeom prst="rect">
            <a:avLst/>
          </a:prstGeom>
          <a:solidFill>
            <a:srgbClr val="FFFFFF">
              <a:alpha val="69804"/>
            </a:srgbClr>
          </a:solidFill>
          <a:ln w="9525">
            <a:noFill/>
            <a:miter lim="800000"/>
            <a:headEnd/>
            <a:tailEnd/>
          </a:ln>
          <a:effectLst/>
        </p:spPr>
        <p:txBody>
          <a:bodyPr wrap="square">
            <a:spAutoFit/>
          </a:bodyPr>
          <a:lstStyle/>
          <a:p>
            <a:pPr>
              <a:defRPr/>
            </a:pPr>
            <a:r>
              <a:rPr lang="en-US" sz="2000" b="1" dirty="0">
                <a:latin typeface="Arial" charset="0"/>
              </a:rPr>
              <a:t>Deuteronomy 4:2 ~ You </a:t>
            </a:r>
            <a:r>
              <a:rPr lang="en-US" sz="2000" b="1" u="sng" dirty="0">
                <a:ln>
                  <a:solidFill>
                    <a:srgbClr val="FF0000"/>
                  </a:solidFill>
                </a:ln>
                <a:latin typeface="Arial" charset="0"/>
              </a:rPr>
              <a:t>shall not add</a:t>
            </a:r>
            <a:r>
              <a:rPr lang="en-US" sz="2000" b="1" dirty="0">
                <a:ln>
                  <a:solidFill>
                    <a:srgbClr val="FF0000"/>
                  </a:solidFill>
                </a:ln>
                <a:latin typeface="Arial" charset="0"/>
              </a:rPr>
              <a:t> </a:t>
            </a:r>
            <a:r>
              <a:rPr lang="en-US" sz="2000" b="1" dirty="0">
                <a:latin typeface="Arial" charset="0"/>
              </a:rPr>
              <a:t>to the word which I command you, </a:t>
            </a:r>
            <a:r>
              <a:rPr lang="en-US" sz="2000" b="1" u="sng" dirty="0">
                <a:ln>
                  <a:solidFill>
                    <a:srgbClr val="FF0000"/>
                  </a:solidFill>
                </a:ln>
                <a:latin typeface="Arial" charset="0"/>
              </a:rPr>
              <a:t>nor take anything from it</a:t>
            </a:r>
            <a:r>
              <a:rPr lang="en-US" sz="2000" b="1" dirty="0">
                <a:latin typeface="Arial" charset="0"/>
              </a:rPr>
              <a:t> . . .</a:t>
            </a:r>
          </a:p>
        </p:txBody>
      </p:sp>
      <p:sp>
        <p:nvSpPr>
          <p:cNvPr id="78887" name="Text Box 39"/>
          <p:cNvSpPr txBox="1">
            <a:spLocks noChangeArrowheads="1"/>
          </p:cNvSpPr>
          <p:nvPr/>
        </p:nvSpPr>
        <p:spPr bwMode="auto">
          <a:xfrm>
            <a:off x="762000" y="2667001"/>
            <a:ext cx="10668000" cy="701675"/>
          </a:xfrm>
          <a:prstGeom prst="rect">
            <a:avLst/>
          </a:prstGeom>
          <a:solidFill>
            <a:srgbClr val="FFFFFF">
              <a:alpha val="69804"/>
            </a:srgbClr>
          </a:solidFill>
          <a:ln w="9525">
            <a:noFill/>
            <a:miter lim="800000"/>
            <a:headEnd/>
            <a:tailEnd/>
          </a:ln>
          <a:effectLst/>
        </p:spPr>
        <p:txBody>
          <a:bodyPr wrap="square">
            <a:spAutoFit/>
          </a:bodyPr>
          <a:lstStyle/>
          <a:p>
            <a:pPr>
              <a:defRPr/>
            </a:pPr>
            <a:r>
              <a:rPr lang="en-US" sz="2000" b="1" dirty="0">
                <a:latin typeface="Arial" charset="0"/>
              </a:rPr>
              <a:t>Deuteronomy 12:32 ~ Whatever I command you, be careful to observe it; </a:t>
            </a:r>
            <a:r>
              <a:rPr lang="en-US" sz="2000" b="1" u="sng" dirty="0">
                <a:ln>
                  <a:solidFill>
                    <a:srgbClr val="FF0000"/>
                  </a:solidFill>
                </a:ln>
                <a:latin typeface="Arial" charset="0"/>
              </a:rPr>
              <a:t>you shall not add to it nor take away from it</a:t>
            </a:r>
            <a:r>
              <a:rPr lang="en-US" sz="2000" b="1" dirty="0">
                <a:latin typeface="Arial" charset="0"/>
              </a:rPr>
              <a:t>.</a:t>
            </a:r>
          </a:p>
        </p:txBody>
      </p:sp>
      <p:sp>
        <p:nvSpPr>
          <p:cNvPr id="78888" name="Text Box 40"/>
          <p:cNvSpPr txBox="1">
            <a:spLocks noChangeArrowheads="1"/>
          </p:cNvSpPr>
          <p:nvPr/>
        </p:nvSpPr>
        <p:spPr bwMode="auto">
          <a:xfrm>
            <a:off x="762000" y="3429001"/>
            <a:ext cx="10668000" cy="400110"/>
          </a:xfrm>
          <a:prstGeom prst="rect">
            <a:avLst/>
          </a:prstGeom>
          <a:solidFill>
            <a:srgbClr val="FFFFFF">
              <a:alpha val="69804"/>
            </a:srgbClr>
          </a:solidFill>
          <a:ln w="9525">
            <a:noFill/>
            <a:miter lim="800000"/>
            <a:headEnd/>
            <a:tailEnd/>
          </a:ln>
          <a:effectLst/>
        </p:spPr>
        <p:txBody>
          <a:bodyPr wrap="square">
            <a:spAutoFit/>
          </a:bodyPr>
          <a:lstStyle/>
          <a:p>
            <a:pPr>
              <a:defRPr/>
            </a:pPr>
            <a:r>
              <a:rPr lang="en-US" sz="2000" b="1" dirty="0">
                <a:latin typeface="Arial" charset="0"/>
              </a:rPr>
              <a:t>1 Corinthians 4:6 ~ that you may learn in us </a:t>
            </a:r>
            <a:r>
              <a:rPr lang="en-US" sz="2000" b="1" u="sng" dirty="0">
                <a:ln>
                  <a:solidFill>
                    <a:srgbClr val="FF0000"/>
                  </a:solidFill>
                </a:ln>
                <a:latin typeface="Arial" charset="0"/>
              </a:rPr>
              <a:t>not to think beyond</a:t>
            </a:r>
            <a:r>
              <a:rPr lang="en-US" sz="2000" b="1" dirty="0">
                <a:latin typeface="Arial" charset="0"/>
              </a:rPr>
              <a:t> what is written . . .</a:t>
            </a:r>
          </a:p>
        </p:txBody>
      </p:sp>
      <p:sp>
        <p:nvSpPr>
          <p:cNvPr id="78889" name="Text Box 41"/>
          <p:cNvSpPr txBox="1">
            <a:spLocks noChangeArrowheads="1"/>
          </p:cNvSpPr>
          <p:nvPr/>
        </p:nvSpPr>
        <p:spPr bwMode="auto">
          <a:xfrm>
            <a:off x="762000" y="3897870"/>
            <a:ext cx="10668000" cy="1015663"/>
          </a:xfrm>
          <a:prstGeom prst="rect">
            <a:avLst/>
          </a:prstGeom>
          <a:solidFill>
            <a:srgbClr val="FFFFFF">
              <a:alpha val="69804"/>
            </a:srgbClr>
          </a:solidFill>
          <a:ln w="9525">
            <a:noFill/>
            <a:miter lim="800000"/>
            <a:headEnd/>
            <a:tailEnd/>
          </a:ln>
          <a:effectLst/>
        </p:spPr>
        <p:txBody>
          <a:bodyPr wrap="square">
            <a:spAutoFit/>
          </a:bodyPr>
          <a:lstStyle/>
          <a:p>
            <a:pPr>
              <a:defRPr/>
            </a:pPr>
            <a:r>
              <a:rPr lang="en-US" sz="2000" b="1" dirty="0">
                <a:latin typeface="Arial" charset="0"/>
              </a:rPr>
              <a:t>Revelation 22:18-19 ~ . . . If anyone </a:t>
            </a:r>
            <a:r>
              <a:rPr lang="en-US" sz="2000" b="1" u="sng" dirty="0">
                <a:ln>
                  <a:solidFill>
                    <a:srgbClr val="FF0000"/>
                  </a:solidFill>
                </a:ln>
                <a:latin typeface="Arial" charset="0"/>
              </a:rPr>
              <a:t>adds to these things</a:t>
            </a:r>
            <a:r>
              <a:rPr lang="en-US" sz="2000" b="1" dirty="0">
                <a:latin typeface="Arial" charset="0"/>
              </a:rPr>
              <a:t>, God will add to him the plagues that are written in this book; and </a:t>
            </a:r>
            <a:r>
              <a:rPr lang="en-US" sz="2000" b="1" u="sng" dirty="0">
                <a:ln>
                  <a:solidFill>
                    <a:srgbClr val="FF0000"/>
                  </a:solidFill>
                </a:ln>
                <a:latin typeface="Arial" charset="0"/>
              </a:rPr>
              <a:t>if anyone takes away</a:t>
            </a:r>
            <a:r>
              <a:rPr lang="en-US" sz="2000" b="1" dirty="0">
                <a:ln>
                  <a:solidFill>
                    <a:srgbClr val="FF0000"/>
                  </a:solidFill>
                </a:ln>
                <a:latin typeface="Arial" charset="0"/>
              </a:rPr>
              <a:t> </a:t>
            </a:r>
            <a:r>
              <a:rPr lang="en-US" sz="2000" b="1" dirty="0">
                <a:latin typeface="Arial" charset="0"/>
              </a:rPr>
              <a:t>from the words of the book of this prophecy, God shall take away his part from the Book of Life . . .</a:t>
            </a:r>
          </a:p>
        </p:txBody>
      </p:sp>
      <p:sp>
        <p:nvSpPr>
          <p:cNvPr id="9" name="Rectangle 8"/>
          <p:cNvSpPr/>
          <p:nvPr/>
        </p:nvSpPr>
        <p:spPr>
          <a:xfrm>
            <a:off x="1724025" y="304801"/>
            <a:ext cx="8743950" cy="769441"/>
          </a:xfrm>
          <a:prstGeom prst="rect">
            <a:avLst/>
          </a:prstGeom>
        </p:spPr>
        <p:txBody>
          <a:bodyPr wrap="square">
            <a:spAutoFit/>
          </a:bodyPr>
          <a:lstStyle/>
          <a:p>
            <a:pPr lvl="0" algn="ctr"/>
            <a:r>
              <a:rPr lang="en-US" sz="4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Respecting the Silence of God!</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885"/>
                                        </p:tgtEl>
                                        <p:attrNameLst>
                                          <p:attrName>style.visibility</p:attrName>
                                        </p:attrNameLst>
                                      </p:cBhvr>
                                      <p:to>
                                        <p:strVal val="visible"/>
                                      </p:to>
                                    </p:set>
                                    <p:animEffect transition="in" filter="fade">
                                      <p:cBhvr>
                                        <p:cTn id="7" dur="2000"/>
                                        <p:tgtEl>
                                          <p:spTgt spid="78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86"/>
                                        </p:tgtEl>
                                        <p:attrNameLst>
                                          <p:attrName>style.visibility</p:attrName>
                                        </p:attrNameLst>
                                      </p:cBhvr>
                                      <p:to>
                                        <p:strVal val="visible"/>
                                      </p:to>
                                    </p:set>
                                    <p:animEffect transition="in" filter="fade">
                                      <p:cBhvr>
                                        <p:cTn id="12" dur="2000"/>
                                        <p:tgtEl>
                                          <p:spTgt spid="788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87"/>
                                        </p:tgtEl>
                                        <p:attrNameLst>
                                          <p:attrName>style.visibility</p:attrName>
                                        </p:attrNameLst>
                                      </p:cBhvr>
                                      <p:to>
                                        <p:strVal val="visible"/>
                                      </p:to>
                                    </p:set>
                                    <p:animEffect transition="in" filter="fade">
                                      <p:cBhvr>
                                        <p:cTn id="17" dur="2000"/>
                                        <p:tgtEl>
                                          <p:spTgt spid="78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888"/>
                                        </p:tgtEl>
                                        <p:attrNameLst>
                                          <p:attrName>style.visibility</p:attrName>
                                        </p:attrNameLst>
                                      </p:cBhvr>
                                      <p:to>
                                        <p:strVal val="visible"/>
                                      </p:to>
                                    </p:set>
                                    <p:animEffect transition="in" filter="fade">
                                      <p:cBhvr>
                                        <p:cTn id="22" dur="2000"/>
                                        <p:tgtEl>
                                          <p:spTgt spid="788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889"/>
                                        </p:tgtEl>
                                        <p:attrNameLst>
                                          <p:attrName>style.visibility</p:attrName>
                                        </p:attrNameLst>
                                      </p:cBhvr>
                                      <p:to>
                                        <p:strVal val="visible"/>
                                      </p:to>
                                    </p:set>
                                    <p:animEffect transition="in" filter="fade">
                                      <p:cBhvr>
                                        <p:cTn id="27" dur="2000"/>
                                        <p:tgtEl>
                                          <p:spTgt spid="7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5" grpId="0" animBg="1"/>
      <p:bldP spid="78886" grpId="0" animBg="1"/>
      <p:bldP spid="78887" grpId="0" animBg="1"/>
      <p:bldP spid="78888" grpId="0" animBg="1"/>
      <p:bldP spid="78889" grpId="0" animBg="1"/>
    </p:bldLst>
  </p:timing>
</p:sld>
</file>

<file path=ppt/theme/theme1.xml><?xml version="1.0" encoding="utf-8"?>
<a:theme xmlns:a="http://schemas.openxmlformats.org/drawingml/2006/main" name="1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Parchment</Template>
  <TotalTime>2085</TotalTime>
  <Words>484</Words>
  <Application>Microsoft Office PowerPoint</Application>
  <PresentationFormat>Custom</PresentationFormat>
  <Paragraphs>63</Paragraphs>
  <Slides>17</Slides>
  <Notes>2</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1_colormaster</vt:lpstr>
      <vt:lpstr>1_master</vt:lpstr>
      <vt:lpstr>2_colormaster</vt:lpstr>
      <vt:lpstr>3_colormaster</vt:lpstr>
      <vt:lpstr>4_colormaster</vt:lpstr>
      <vt:lpstr>5_colormaster</vt:lpstr>
      <vt:lpstr>6_colormaster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79</cp:revision>
  <dcterms:created xsi:type="dcterms:W3CDTF">2009-02-17T13:17:16Z</dcterms:created>
  <dcterms:modified xsi:type="dcterms:W3CDTF">2014-07-20T20:51:46Z</dcterms:modified>
</cp:coreProperties>
</file>