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 id="2147483664" r:id="rId7"/>
  </p:sldMasterIdLst>
  <p:notesMasterIdLst>
    <p:notesMasterId r:id="rId24"/>
  </p:notesMasterIdLst>
  <p:sldIdLst>
    <p:sldId id="270" r:id="rId8"/>
    <p:sldId id="272" r:id="rId9"/>
    <p:sldId id="273" r:id="rId10"/>
    <p:sldId id="256" r:id="rId11"/>
    <p:sldId id="257" r:id="rId12"/>
    <p:sldId id="258" r:id="rId13"/>
    <p:sldId id="260" r:id="rId14"/>
    <p:sldId id="261" r:id="rId15"/>
    <p:sldId id="262" r:id="rId16"/>
    <p:sldId id="263" r:id="rId17"/>
    <p:sldId id="264" r:id="rId18"/>
    <p:sldId id="265" r:id="rId19"/>
    <p:sldId id="266" r:id="rId20"/>
    <p:sldId id="271" r:id="rId21"/>
    <p:sldId id="268" r:id="rId22"/>
    <p:sldId id="26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FF00"/>
    <a:srgbClr val="003300"/>
    <a:srgbClr val="DDDDDD"/>
    <a:srgbClr val="EAEAE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5A521-8980-4A34-A24A-8D7260F989D4}" type="datetimeFigureOut">
              <a:rPr lang="en-US" smtClean="0"/>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5A23F-ACC9-4338-B57B-35C5930DE270}" type="slidenum">
              <a:rPr lang="en-US" smtClean="0"/>
              <a:t>‹#›</a:t>
            </a:fld>
            <a:endParaRPr lang="en-US"/>
          </a:p>
        </p:txBody>
      </p:sp>
    </p:spTree>
    <p:extLst>
      <p:ext uri="{BB962C8B-B14F-4D97-AF65-F5344CB8AC3E}">
        <p14:creationId xmlns:p14="http://schemas.microsoft.com/office/powerpoint/2010/main" val="302868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a:t>
            </a:fld>
            <a:endParaRPr lang="en-US"/>
          </a:p>
        </p:txBody>
      </p:sp>
    </p:spTree>
    <p:extLst>
      <p:ext uri="{BB962C8B-B14F-4D97-AF65-F5344CB8AC3E}">
        <p14:creationId xmlns:p14="http://schemas.microsoft.com/office/powerpoint/2010/main" val="264315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10</a:t>
            </a:fld>
            <a:endParaRPr lang="en-US"/>
          </a:p>
        </p:txBody>
      </p:sp>
    </p:spTree>
    <p:extLst>
      <p:ext uri="{BB962C8B-B14F-4D97-AF65-F5344CB8AC3E}">
        <p14:creationId xmlns:p14="http://schemas.microsoft.com/office/powerpoint/2010/main" val="33193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11</a:t>
            </a:fld>
            <a:endParaRPr lang="en-US"/>
          </a:p>
        </p:txBody>
      </p:sp>
    </p:spTree>
    <p:extLst>
      <p:ext uri="{BB962C8B-B14F-4D97-AF65-F5344CB8AC3E}">
        <p14:creationId xmlns:p14="http://schemas.microsoft.com/office/powerpoint/2010/main" val="4645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12</a:t>
            </a:fld>
            <a:endParaRPr lang="en-US"/>
          </a:p>
        </p:txBody>
      </p:sp>
    </p:spTree>
    <p:extLst>
      <p:ext uri="{BB962C8B-B14F-4D97-AF65-F5344CB8AC3E}">
        <p14:creationId xmlns:p14="http://schemas.microsoft.com/office/powerpoint/2010/main" val="42218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13</a:t>
            </a:fld>
            <a:endParaRPr lang="en-US"/>
          </a:p>
        </p:txBody>
      </p:sp>
    </p:spTree>
    <p:extLst>
      <p:ext uri="{BB962C8B-B14F-4D97-AF65-F5344CB8AC3E}">
        <p14:creationId xmlns:p14="http://schemas.microsoft.com/office/powerpoint/2010/main" val="106535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14</a:t>
            </a:fld>
            <a:endParaRPr lang="en-US"/>
          </a:p>
        </p:txBody>
      </p:sp>
    </p:spTree>
    <p:extLst>
      <p:ext uri="{BB962C8B-B14F-4D97-AF65-F5344CB8AC3E}">
        <p14:creationId xmlns:p14="http://schemas.microsoft.com/office/powerpoint/2010/main" val="3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15</a:t>
            </a:fld>
            <a:endParaRPr lang="en-US"/>
          </a:p>
        </p:txBody>
      </p:sp>
    </p:spTree>
    <p:extLst>
      <p:ext uri="{BB962C8B-B14F-4D97-AF65-F5344CB8AC3E}">
        <p14:creationId xmlns:p14="http://schemas.microsoft.com/office/powerpoint/2010/main" val="256235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16</a:t>
            </a:fld>
            <a:endParaRPr lang="en-US"/>
          </a:p>
        </p:txBody>
      </p:sp>
    </p:spTree>
    <p:extLst>
      <p:ext uri="{BB962C8B-B14F-4D97-AF65-F5344CB8AC3E}">
        <p14:creationId xmlns:p14="http://schemas.microsoft.com/office/powerpoint/2010/main" val="1341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2</a:t>
            </a:fld>
            <a:endParaRPr lang="en-US"/>
          </a:p>
        </p:txBody>
      </p:sp>
    </p:spTree>
    <p:extLst>
      <p:ext uri="{BB962C8B-B14F-4D97-AF65-F5344CB8AC3E}">
        <p14:creationId xmlns:p14="http://schemas.microsoft.com/office/powerpoint/2010/main" val="19872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3</a:t>
            </a:fld>
            <a:endParaRPr lang="en-US"/>
          </a:p>
        </p:txBody>
      </p:sp>
    </p:spTree>
    <p:extLst>
      <p:ext uri="{BB962C8B-B14F-4D97-AF65-F5344CB8AC3E}">
        <p14:creationId xmlns:p14="http://schemas.microsoft.com/office/powerpoint/2010/main" val="157278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4</a:t>
            </a:fld>
            <a:endParaRPr lang="en-US"/>
          </a:p>
        </p:txBody>
      </p:sp>
    </p:spTree>
    <p:extLst>
      <p:ext uri="{BB962C8B-B14F-4D97-AF65-F5344CB8AC3E}">
        <p14:creationId xmlns:p14="http://schemas.microsoft.com/office/powerpoint/2010/main" val="204078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5</a:t>
            </a:fld>
            <a:endParaRPr lang="en-US"/>
          </a:p>
        </p:txBody>
      </p:sp>
    </p:spTree>
    <p:extLst>
      <p:ext uri="{BB962C8B-B14F-4D97-AF65-F5344CB8AC3E}">
        <p14:creationId xmlns:p14="http://schemas.microsoft.com/office/powerpoint/2010/main" val="61182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6</a:t>
            </a:fld>
            <a:endParaRPr lang="en-US"/>
          </a:p>
        </p:txBody>
      </p:sp>
    </p:spTree>
    <p:extLst>
      <p:ext uri="{BB962C8B-B14F-4D97-AF65-F5344CB8AC3E}">
        <p14:creationId xmlns:p14="http://schemas.microsoft.com/office/powerpoint/2010/main" val="95837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7</a:t>
            </a:fld>
            <a:endParaRPr lang="en-US"/>
          </a:p>
        </p:txBody>
      </p:sp>
    </p:spTree>
    <p:extLst>
      <p:ext uri="{BB962C8B-B14F-4D97-AF65-F5344CB8AC3E}">
        <p14:creationId xmlns:p14="http://schemas.microsoft.com/office/powerpoint/2010/main" val="120551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8</a:t>
            </a:fld>
            <a:endParaRPr lang="en-US"/>
          </a:p>
        </p:txBody>
      </p:sp>
    </p:spTree>
    <p:extLst>
      <p:ext uri="{BB962C8B-B14F-4D97-AF65-F5344CB8AC3E}">
        <p14:creationId xmlns:p14="http://schemas.microsoft.com/office/powerpoint/2010/main" val="85336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5A23F-ACC9-4338-B57B-35C5930DE270}" type="slidenum">
              <a:rPr lang="en-US" smtClean="0"/>
              <a:t>9</a:t>
            </a:fld>
            <a:endParaRPr lang="en-US"/>
          </a:p>
        </p:txBody>
      </p:sp>
    </p:spTree>
    <p:extLst>
      <p:ext uri="{BB962C8B-B14F-4D97-AF65-F5344CB8AC3E}">
        <p14:creationId xmlns:p14="http://schemas.microsoft.com/office/powerpoint/2010/main" val="36361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FE716F-18F3-4074-8E34-38756D1AA79B}" type="slidenum">
              <a:rPr lang="en-US" altLang="en-US"/>
              <a:pPr/>
              <a:t>‹#›</a:t>
            </a:fld>
            <a:endParaRPr lang="en-US" altLang="en-US"/>
          </a:p>
        </p:txBody>
      </p:sp>
    </p:spTree>
    <p:extLst>
      <p:ext uri="{BB962C8B-B14F-4D97-AF65-F5344CB8AC3E}">
        <p14:creationId xmlns:p14="http://schemas.microsoft.com/office/powerpoint/2010/main" val="3125308393"/>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489CF1-7D0C-489E-9FD9-E3F369077F31}" type="slidenum">
              <a:rPr lang="en-US" altLang="en-US"/>
              <a:pPr/>
              <a:t>‹#›</a:t>
            </a:fld>
            <a:endParaRPr lang="en-US" altLang="en-US"/>
          </a:p>
        </p:txBody>
      </p:sp>
    </p:spTree>
    <p:extLst>
      <p:ext uri="{BB962C8B-B14F-4D97-AF65-F5344CB8AC3E}">
        <p14:creationId xmlns:p14="http://schemas.microsoft.com/office/powerpoint/2010/main" val="757997819"/>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C2EEEB-4762-41A1-A4DC-22D8CF212FCD}" type="slidenum">
              <a:rPr lang="en-US" altLang="en-US"/>
              <a:pPr/>
              <a:t>‹#›</a:t>
            </a:fld>
            <a:endParaRPr lang="en-US" altLang="en-US"/>
          </a:p>
        </p:txBody>
      </p:sp>
    </p:spTree>
    <p:extLst>
      <p:ext uri="{BB962C8B-B14F-4D97-AF65-F5344CB8AC3E}">
        <p14:creationId xmlns:p14="http://schemas.microsoft.com/office/powerpoint/2010/main" val="989508072"/>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BF8931-AF1B-4731-A9A8-65EF9B1E6389}" type="slidenum">
              <a:rPr lang="en-US" altLang="en-US"/>
              <a:pPr/>
              <a:t>‹#›</a:t>
            </a:fld>
            <a:endParaRPr lang="en-US" altLang="en-US"/>
          </a:p>
        </p:txBody>
      </p:sp>
    </p:spTree>
    <p:extLst>
      <p:ext uri="{BB962C8B-B14F-4D97-AF65-F5344CB8AC3E}">
        <p14:creationId xmlns:p14="http://schemas.microsoft.com/office/powerpoint/2010/main" val="2105010853"/>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1C2BC6-D5E8-4542-8E2C-3BF781DCF741}" type="slidenum">
              <a:rPr lang="en-US" altLang="en-US"/>
              <a:pPr/>
              <a:t>‹#›</a:t>
            </a:fld>
            <a:endParaRPr lang="en-US" altLang="en-US"/>
          </a:p>
        </p:txBody>
      </p:sp>
    </p:spTree>
    <p:extLst>
      <p:ext uri="{BB962C8B-B14F-4D97-AF65-F5344CB8AC3E}">
        <p14:creationId xmlns:p14="http://schemas.microsoft.com/office/powerpoint/2010/main" val="2763205507"/>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E8A71A-F651-45CB-898C-6E6F0E69D500}" type="slidenum">
              <a:rPr lang="en-US" altLang="en-US"/>
              <a:pPr/>
              <a:t>‹#›</a:t>
            </a:fld>
            <a:endParaRPr lang="en-US" altLang="en-US"/>
          </a:p>
        </p:txBody>
      </p:sp>
    </p:spTree>
    <p:extLst>
      <p:ext uri="{BB962C8B-B14F-4D97-AF65-F5344CB8AC3E}">
        <p14:creationId xmlns:p14="http://schemas.microsoft.com/office/powerpoint/2010/main" val="2475584128"/>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11353E-5B5A-4918-9833-54479DB31BE1}" type="slidenum">
              <a:rPr lang="en-US" altLang="en-US"/>
              <a:pPr/>
              <a:t>‹#›</a:t>
            </a:fld>
            <a:endParaRPr lang="en-US" altLang="en-US"/>
          </a:p>
        </p:txBody>
      </p:sp>
    </p:spTree>
    <p:extLst>
      <p:ext uri="{BB962C8B-B14F-4D97-AF65-F5344CB8AC3E}">
        <p14:creationId xmlns:p14="http://schemas.microsoft.com/office/powerpoint/2010/main" val="1064242682"/>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7B26AEA-B28C-48CD-8CC1-531CB8B0763C}" type="slidenum">
              <a:rPr lang="en-US" altLang="en-US"/>
              <a:pPr/>
              <a:t>‹#›</a:t>
            </a:fld>
            <a:endParaRPr lang="en-US" altLang="en-US"/>
          </a:p>
        </p:txBody>
      </p:sp>
    </p:spTree>
    <p:extLst>
      <p:ext uri="{BB962C8B-B14F-4D97-AF65-F5344CB8AC3E}">
        <p14:creationId xmlns:p14="http://schemas.microsoft.com/office/powerpoint/2010/main" val="685107684"/>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8B1BEE-C693-44F3-881D-022E5A06152D}" type="slidenum">
              <a:rPr lang="en-US" altLang="en-US"/>
              <a:pPr/>
              <a:t>‹#›</a:t>
            </a:fld>
            <a:endParaRPr lang="en-US" altLang="en-US"/>
          </a:p>
        </p:txBody>
      </p:sp>
    </p:spTree>
    <p:extLst>
      <p:ext uri="{BB962C8B-B14F-4D97-AF65-F5344CB8AC3E}">
        <p14:creationId xmlns:p14="http://schemas.microsoft.com/office/powerpoint/2010/main" val="1219849249"/>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4CF6CE-3D14-4438-BAE0-FF49DE61FC54}" type="slidenum">
              <a:rPr lang="en-US" altLang="en-US"/>
              <a:pPr/>
              <a:t>‹#›</a:t>
            </a:fld>
            <a:endParaRPr lang="en-US" altLang="en-US"/>
          </a:p>
        </p:txBody>
      </p:sp>
    </p:spTree>
    <p:extLst>
      <p:ext uri="{BB962C8B-B14F-4D97-AF65-F5344CB8AC3E}">
        <p14:creationId xmlns:p14="http://schemas.microsoft.com/office/powerpoint/2010/main" val="218237196"/>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3FD01C-43BD-4F1A-B68A-2416391B479A}" type="slidenum">
              <a:rPr lang="en-US" altLang="en-US"/>
              <a:pPr/>
              <a:t>‹#›</a:t>
            </a:fld>
            <a:endParaRPr lang="en-US" altLang="en-US"/>
          </a:p>
        </p:txBody>
      </p:sp>
    </p:spTree>
    <p:extLst>
      <p:ext uri="{BB962C8B-B14F-4D97-AF65-F5344CB8AC3E}">
        <p14:creationId xmlns:p14="http://schemas.microsoft.com/office/powerpoint/2010/main" val="259676091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B1DB9D-1D4C-4955-B255-917E1BB98D44}" type="slidenum">
              <a:rPr lang="en-US" altLang="en-US"/>
              <a:pPr/>
              <a:t>‹#›</a:t>
            </a:fld>
            <a:endParaRPr lang="en-US" altLang="en-US"/>
          </a:p>
        </p:txBody>
      </p:sp>
    </p:spTree>
    <p:extLst>
      <p:ext uri="{BB962C8B-B14F-4D97-AF65-F5344CB8AC3E}">
        <p14:creationId xmlns:p14="http://schemas.microsoft.com/office/powerpoint/2010/main" val="2841329560"/>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EDBA2E5-4E23-4EB6-926B-5BD65C1B59D5}" type="slidenum">
              <a:rPr lang="en-US" altLang="en-US"/>
              <a:pPr/>
              <a:t>‹#›</a:t>
            </a:fld>
            <a:endParaRPr lang="en-US" altLang="en-US"/>
          </a:p>
        </p:txBody>
      </p:sp>
    </p:spTree>
    <p:extLst>
      <p:ext uri="{BB962C8B-B14F-4D97-AF65-F5344CB8AC3E}">
        <p14:creationId xmlns:p14="http://schemas.microsoft.com/office/powerpoint/2010/main" val="3209479314"/>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84150E-9A20-4841-9B70-8C7F07EDB540}" type="slidenum">
              <a:rPr lang="en-US" altLang="en-US"/>
              <a:pPr/>
              <a:t>‹#›</a:t>
            </a:fld>
            <a:endParaRPr lang="en-US" altLang="en-US"/>
          </a:p>
        </p:txBody>
      </p:sp>
    </p:spTree>
    <p:extLst>
      <p:ext uri="{BB962C8B-B14F-4D97-AF65-F5344CB8AC3E}">
        <p14:creationId xmlns:p14="http://schemas.microsoft.com/office/powerpoint/2010/main" val="215038822"/>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0605E7-C550-458B-93A2-C51506E54D09}" type="slidenum">
              <a:rPr lang="en-US" altLang="en-US"/>
              <a:pPr/>
              <a:t>‹#›</a:t>
            </a:fld>
            <a:endParaRPr lang="en-US" altLang="en-US"/>
          </a:p>
        </p:txBody>
      </p:sp>
    </p:spTree>
    <p:extLst>
      <p:ext uri="{BB962C8B-B14F-4D97-AF65-F5344CB8AC3E}">
        <p14:creationId xmlns:p14="http://schemas.microsoft.com/office/powerpoint/2010/main" val="4087232150"/>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EAAEC7-EAAB-4395-BE14-A88648315178}" type="slidenum">
              <a:rPr lang="en-US" altLang="en-US"/>
              <a:pPr/>
              <a:t>‹#›</a:t>
            </a:fld>
            <a:endParaRPr lang="en-US" altLang="en-US"/>
          </a:p>
        </p:txBody>
      </p:sp>
    </p:spTree>
    <p:extLst>
      <p:ext uri="{BB962C8B-B14F-4D97-AF65-F5344CB8AC3E}">
        <p14:creationId xmlns:p14="http://schemas.microsoft.com/office/powerpoint/2010/main" val="1456880137"/>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3E84B7-6D52-448B-B98C-56358D57AF32}" type="slidenum">
              <a:rPr lang="en-US" altLang="en-US"/>
              <a:pPr/>
              <a:t>‹#›</a:t>
            </a:fld>
            <a:endParaRPr lang="en-US" altLang="en-US"/>
          </a:p>
        </p:txBody>
      </p:sp>
    </p:spTree>
    <p:extLst>
      <p:ext uri="{BB962C8B-B14F-4D97-AF65-F5344CB8AC3E}">
        <p14:creationId xmlns:p14="http://schemas.microsoft.com/office/powerpoint/2010/main" val="2181748215"/>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FD4F37-135C-4902-A9B8-7F3B27BA69F1}" type="slidenum">
              <a:rPr lang="en-US" altLang="en-US"/>
              <a:pPr/>
              <a:t>‹#›</a:t>
            </a:fld>
            <a:endParaRPr lang="en-US" altLang="en-US"/>
          </a:p>
        </p:txBody>
      </p:sp>
    </p:spTree>
    <p:extLst>
      <p:ext uri="{BB962C8B-B14F-4D97-AF65-F5344CB8AC3E}">
        <p14:creationId xmlns:p14="http://schemas.microsoft.com/office/powerpoint/2010/main" val="468762091"/>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51B251-4B35-4E24-A58C-4A79817A3EBE}" type="slidenum">
              <a:rPr lang="en-US" altLang="en-US"/>
              <a:pPr/>
              <a:t>‹#›</a:t>
            </a:fld>
            <a:endParaRPr lang="en-US" altLang="en-US"/>
          </a:p>
        </p:txBody>
      </p:sp>
    </p:spTree>
    <p:extLst>
      <p:ext uri="{BB962C8B-B14F-4D97-AF65-F5344CB8AC3E}">
        <p14:creationId xmlns:p14="http://schemas.microsoft.com/office/powerpoint/2010/main" val="1521570700"/>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8F9DBF7-EA2F-4550-81AC-5F6DF3FA7D88}" type="slidenum">
              <a:rPr lang="en-US" altLang="en-US"/>
              <a:pPr/>
              <a:t>‹#›</a:t>
            </a:fld>
            <a:endParaRPr lang="en-US" altLang="en-US"/>
          </a:p>
        </p:txBody>
      </p:sp>
    </p:spTree>
    <p:extLst>
      <p:ext uri="{BB962C8B-B14F-4D97-AF65-F5344CB8AC3E}">
        <p14:creationId xmlns:p14="http://schemas.microsoft.com/office/powerpoint/2010/main" val="2576363232"/>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FAD63F-C870-424A-A0F1-8A8CCEE0ACC2}" type="slidenum">
              <a:rPr lang="en-US" altLang="en-US"/>
              <a:pPr/>
              <a:t>‹#›</a:t>
            </a:fld>
            <a:endParaRPr lang="en-US" altLang="en-US"/>
          </a:p>
        </p:txBody>
      </p:sp>
    </p:spTree>
    <p:extLst>
      <p:ext uri="{BB962C8B-B14F-4D97-AF65-F5344CB8AC3E}">
        <p14:creationId xmlns:p14="http://schemas.microsoft.com/office/powerpoint/2010/main" val="1482969996"/>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2AFA694-43C0-4EF3-AC0B-D9ACC4A5965E}" type="slidenum">
              <a:rPr lang="en-US" altLang="en-US"/>
              <a:pPr/>
              <a:t>‹#›</a:t>
            </a:fld>
            <a:endParaRPr lang="en-US" altLang="en-US"/>
          </a:p>
        </p:txBody>
      </p:sp>
    </p:spTree>
    <p:extLst>
      <p:ext uri="{BB962C8B-B14F-4D97-AF65-F5344CB8AC3E}">
        <p14:creationId xmlns:p14="http://schemas.microsoft.com/office/powerpoint/2010/main" val="91797692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D8F5335-A0A5-499F-AE82-B3FFCCA9580C}" type="slidenum">
              <a:rPr lang="en-US" altLang="en-US"/>
              <a:pPr/>
              <a:t>‹#›</a:t>
            </a:fld>
            <a:endParaRPr lang="en-US" altLang="en-US"/>
          </a:p>
        </p:txBody>
      </p:sp>
    </p:spTree>
    <p:extLst>
      <p:ext uri="{BB962C8B-B14F-4D97-AF65-F5344CB8AC3E}">
        <p14:creationId xmlns:p14="http://schemas.microsoft.com/office/powerpoint/2010/main" val="1692826072"/>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1D0838-E19A-422B-BFFC-BBD64CB5BFC6}" type="slidenum">
              <a:rPr lang="en-US" altLang="en-US"/>
              <a:pPr/>
              <a:t>‹#›</a:t>
            </a:fld>
            <a:endParaRPr lang="en-US" altLang="en-US"/>
          </a:p>
        </p:txBody>
      </p:sp>
    </p:spTree>
    <p:extLst>
      <p:ext uri="{BB962C8B-B14F-4D97-AF65-F5344CB8AC3E}">
        <p14:creationId xmlns:p14="http://schemas.microsoft.com/office/powerpoint/2010/main" val="396125906"/>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B87B75-BD45-4B56-B665-6041178D91C7}" type="slidenum">
              <a:rPr lang="en-US" altLang="en-US"/>
              <a:pPr/>
              <a:t>‹#›</a:t>
            </a:fld>
            <a:endParaRPr lang="en-US" altLang="en-US"/>
          </a:p>
        </p:txBody>
      </p:sp>
    </p:spTree>
    <p:extLst>
      <p:ext uri="{BB962C8B-B14F-4D97-AF65-F5344CB8AC3E}">
        <p14:creationId xmlns:p14="http://schemas.microsoft.com/office/powerpoint/2010/main" val="684250693"/>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891479-5D44-4492-BD76-8D16A7E9B455}" type="slidenum">
              <a:rPr lang="en-US" altLang="en-US"/>
              <a:pPr/>
              <a:t>‹#›</a:t>
            </a:fld>
            <a:endParaRPr lang="en-US" altLang="en-US"/>
          </a:p>
        </p:txBody>
      </p:sp>
    </p:spTree>
    <p:extLst>
      <p:ext uri="{BB962C8B-B14F-4D97-AF65-F5344CB8AC3E}">
        <p14:creationId xmlns:p14="http://schemas.microsoft.com/office/powerpoint/2010/main" val="3948252076"/>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6EB590-E85F-4A93-86A7-954CBF1139EF}" type="slidenum">
              <a:rPr lang="en-US" altLang="en-US"/>
              <a:pPr/>
              <a:t>‹#›</a:t>
            </a:fld>
            <a:endParaRPr lang="en-US" altLang="en-US"/>
          </a:p>
        </p:txBody>
      </p:sp>
    </p:spTree>
    <p:extLst>
      <p:ext uri="{BB962C8B-B14F-4D97-AF65-F5344CB8AC3E}">
        <p14:creationId xmlns:p14="http://schemas.microsoft.com/office/powerpoint/2010/main" val="3618852914"/>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30D283-4403-4635-B2E1-D72B92E024CE}" type="slidenum">
              <a:rPr lang="en-US" altLang="en-US"/>
              <a:pPr/>
              <a:t>‹#›</a:t>
            </a:fld>
            <a:endParaRPr lang="en-US" altLang="en-US"/>
          </a:p>
        </p:txBody>
      </p:sp>
    </p:spTree>
    <p:extLst>
      <p:ext uri="{BB962C8B-B14F-4D97-AF65-F5344CB8AC3E}">
        <p14:creationId xmlns:p14="http://schemas.microsoft.com/office/powerpoint/2010/main" val="2400287210"/>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4D8B93-E438-4C3D-95E3-00D9DB097367}" type="slidenum">
              <a:rPr lang="en-US" altLang="en-US"/>
              <a:pPr/>
              <a:t>‹#›</a:t>
            </a:fld>
            <a:endParaRPr lang="en-US" altLang="en-US"/>
          </a:p>
        </p:txBody>
      </p:sp>
    </p:spTree>
    <p:extLst>
      <p:ext uri="{BB962C8B-B14F-4D97-AF65-F5344CB8AC3E}">
        <p14:creationId xmlns:p14="http://schemas.microsoft.com/office/powerpoint/2010/main" val="3686738110"/>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EB2913-0D91-45F6-8514-CBC7C255EE75}" type="slidenum">
              <a:rPr lang="en-US" altLang="en-US"/>
              <a:pPr/>
              <a:t>‹#›</a:t>
            </a:fld>
            <a:endParaRPr lang="en-US" altLang="en-US"/>
          </a:p>
        </p:txBody>
      </p:sp>
    </p:spTree>
    <p:extLst>
      <p:ext uri="{BB962C8B-B14F-4D97-AF65-F5344CB8AC3E}">
        <p14:creationId xmlns:p14="http://schemas.microsoft.com/office/powerpoint/2010/main" val="688637493"/>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6014DA-325B-40CE-86BC-271888105838}" type="slidenum">
              <a:rPr lang="en-US" altLang="en-US"/>
              <a:pPr/>
              <a:t>‹#›</a:t>
            </a:fld>
            <a:endParaRPr lang="en-US" altLang="en-US"/>
          </a:p>
        </p:txBody>
      </p:sp>
    </p:spTree>
    <p:extLst>
      <p:ext uri="{BB962C8B-B14F-4D97-AF65-F5344CB8AC3E}">
        <p14:creationId xmlns:p14="http://schemas.microsoft.com/office/powerpoint/2010/main" val="1038247767"/>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0BCDBF0-1403-4C96-A148-9842DF8866F4}" type="slidenum">
              <a:rPr lang="en-US" altLang="en-US"/>
              <a:pPr/>
              <a:t>‹#›</a:t>
            </a:fld>
            <a:endParaRPr lang="en-US" altLang="en-US"/>
          </a:p>
        </p:txBody>
      </p:sp>
    </p:spTree>
    <p:extLst>
      <p:ext uri="{BB962C8B-B14F-4D97-AF65-F5344CB8AC3E}">
        <p14:creationId xmlns:p14="http://schemas.microsoft.com/office/powerpoint/2010/main" val="978086749"/>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2FECE8B-240B-46C6-B540-11C0F3F5CCEA}" type="slidenum">
              <a:rPr lang="en-US" altLang="en-US"/>
              <a:pPr/>
              <a:t>‹#›</a:t>
            </a:fld>
            <a:endParaRPr lang="en-US" altLang="en-US"/>
          </a:p>
        </p:txBody>
      </p:sp>
    </p:spTree>
    <p:extLst>
      <p:ext uri="{BB962C8B-B14F-4D97-AF65-F5344CB8AC3E}">
        <p14:creationId xmlns:p14="http://schemas.microsoft.com/office/powerpoint/2010/main" val="2205995758"/>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3ABA0D-8B38-410C-A2DB-A1CC59862373}" type="slidenum">
              <a:rPr lang="en-US" altLang="en-US"/>
              <a:pPr/>
              <a:t>‹#›</a:t>
            </a:fld>
            <a:endParaRPr lang="en-US" altLang="en-US"/>
          </a:p>
        </p:txBody>
      </p:sp>
    </p:spTree>
    <p:extLst>
      <p:ext uri="{BB962C8B-B14F-4D97-AF65-F5344CB8AC3E}">
        <p14:creationId xmlns:p14="http://schemas.microsoft.com/office/powerpoint/2010/main" val="2011539099"/>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059AB47-529F-4D41-8B4E-E7536E912E22}" type="slidenum">
              <a:rPr lang="en-US" altLang="en-US"/>
              <a:pPr/>
              <a:t>‹#›</a:t>
            </a:fld>
            <a:endParaRPr lang="en-US" altLang="en-US"/>
          </a:p>
        </p:txBody>
      </p:sp>
    </p:spTree>
    <p:extLst>
      <p:ext uri="{BB962C8B-B14F-4D97-AF65-F5344CB8AC3E}">
        <p14:creationId xmlns:p14="http://schemas.microsoft.com/office/powerpoint/2010/main" val="2870216274"/>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15AA45-8745-43C8-B137-8668E81FD619}" type="slidenum">
              <a:rPr lang="en-US" altLang="en-US"/>
              <a:pPr/>
              <a:t>‹#›</a:t>
            </a:fld>
            <a:endParaRPr lang="en-US" altLang="en-US"/>
          </a:p>
        </p:txBody>
      </p:sp>
    </p:spTree>
    <p:extLst>
      <p:ext uri="{BB962C8B-B14F-4D97-AF65-F5344CB8AC3E}">
        <p14:creationId xmlns:p14="http://schemas.microsoft.com/office/powerpoint/2010/main" val="614857251"/>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DAD887-6297-44FC-9202-494CBF8FA28C}" type="slidenum">
              <a:rPr lang="en-US" altLang="en-US"/>
              <a:pPr/>
              <a:t>‹#›</a:t>
            </a:fld>
            <a:endParaRPr lang="en-US" altLang="en-US"/>
          </a:p>
        </p:txBody>
      </p:sp>
    </p:spTree>
    <p:extLst>
      <p:ext uri="{BB962C8B-B14F-4D97-AF65-F5344CB8AC3E}">
        <p14:creationId xmlns:p14="http://schemas.microsoft.com/office/powerpoint/2010/main" val="3026412379"/>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AE1ACC-E289-4742-BAC9-3B629CA29A21}" type="slidenum">
              <a:rPr lang="en-US" altLang="en-US"/>
              <a:pPr/>
              <a:t>‹#›</a:t>
            </a:fld>
            <a:endParaRPr lang="en-US" altLang="en-US"/>
          </a:p>
        </p:txBody>
      </p:sp>
    </p:spTree>
    <p:extLst>
      <p:ext uri="{BB962C8B-B14F-4D97-AF65-F5344CB8AC3E}">
        <p14:creationId xmlns:p14="http://schemas.microsoft.com/office/powerpoint/2010/main" val="1590930738"/>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72A9E6-D2E5-4656-B437-DC977606FA9F}" type="slidenum">
              <a:rPr lang="en-US" altLang="en-US"/>
              <a:pPr/>
              <a:t>‹#›</a:t>
            </a:fld>
            <a:endParaRPr lang="en-US" altLang="en-US"/>
          </a:p>
        </p:txBody>
      </p:sp>
    </p:spTree>
    <p:extLst>
      <p:ext uri="{BB962C8B-B14F-4D97-AF65-F5344CB8AC3E}">
        <p14:creationId xmlns:p14="http://schemas.microsoft.com/office/powerpoint/2010/main" val="798650873"/>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A7C9AB-EB58-4736-BE0E-602B2918DC14}" type="slidenum">
              <a:rPr lang="en-US" altLang="en-US"/>
              <a:pPr/>
              <a:t>‹#›</a:t>
            </a:fld>
            <a:endParaRPr lang="en-US" altLang="en-US"/>
          </a:p>
        </p:txBody>
      </p:sp>
    </p:spTree>
    <p:extLst>
      <p:ext uri="{BB962C8B-B14F-4D97-AF65-F5344CB8AC3E}">
        <p14:creationId xmlns:p14="http://schemas.microsoft.com/office/powerpoint/2010/main" val="378982319"/>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B6B6C0-A1CC-4180-B433-3618596E7136}" type="slidenum">
              <a:rPr lang="en-US" altLang="en-US"/>
              <a:pPr/>
              <a:t>‹#›</a:t>
            </a:fld>
            <a:endParaRPr lang="en-US" altLang="en-US"/>
          </a:p>
        </p:txBody>
      </p:sp>
    </p:spTree>
    <p:extLst>
      <p:ext uri="{BB962C8B-B14F-4D97-AF65-F5344CB8AC3E}">
        <p14:creationId xmlns:p14="http://schemas.microsoft.com/office/powerpoint/2010/main" val="474326806"/>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426BE3-8B91-4998-AE4D-55650969C2FF}" type="slidenum">
              <a:rPr lang="en-US" altLang="en-US"/>
              <a:pPr/>
              <a:t>‹#›</a:t>
            </a:fld>
            <a:endParaRPr lang="en-US" altLang="en-US"/>
          </a:p>
        </p:txBody>
      </p:sp>
    </p:spTree>
    <p:extLst>
      <p:ext uri="{BB962C8B-B14F-4D97-AF65-F5344CB8AC3E}">
        <p14:creationId xmlns:p14="http://schemas.microsoft.com/office/powerpoint/2010/main" val="1621627314"/>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312FF7-5CEA-4DB0-A918-56666B5F0897}" type="slidenum">
              <a:rPr lang="en-US" altLang="en-US"/>
              <a:pPr/>
              <a:t>‹#›</a:t>
            </a:fld>
            <a:endParaRPr lang="en-US" altLang="en-US"/>
          </a:p>
        </p:txBody>
      </p:sp>
    </p:spTree>
    <p:extLst>
      <p:ext uri="{BB962C8B-B14F-4D97-AF65-F5344CB8AC3E}">
        <p14:creationId xmlns:p14="http://schemas.microsoft.com/office/powerpoint/2010/main" val="3576837654"/>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0FAE24-F5D5-4AE5-9D90-32FA8662958F}" type="slidenum">
              <a:rPr lang="en-US" altLang="en-US"/>
              <a:pPr/>
              <a:t>‹#›</a:t>
            </a:fld>
            <a:endParaRPr lang="en-US" altLang="en-US"/>
          </a:p>
        </p:txBody>
      </p:sp>
    </p:spTree>
    <p:extLst>
      <p:ext uri="{BB962C8B-B14F-4D97-AF65-F5344CB8AC3E}">
        <p14:creationId xmlns:p14="http://schemas.microsoft.com/office/powerpoint/2010/main" val="280878937"/>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98DDF07-EEEE-4458-824C-03A1991ACC55}" type="slidenum">
              <a:rPr lang="en-US" altLang="en-US"/>
              <a:pPr/>
              <a:t>‹#›</a:t>
            </a:fld>
            <a:endParaRPr lang="en-US" altLang="en-US"/>
          </a:p>
        </p:txBody>
      </p:sp>
    </p:spTree>
    <p:extLst>
      <p:ext uri="{BB962C8B-B14F-4D97-AF65-F5344CB8AC3E}">
        <p14:creationId xmlns:p14="http://schemas.microsoft.com/office/powerpoint/2010/main" val="3297152688"/>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210C862-3003-41AD-B5AC-24CEC7A76164}" type="slidenum">
              <a:rPr lang="en-US" altLang="en-US"/>
              <a:pPr/>
              <a:t>‹#›</a:t>
            </a:fld>
            <a:endParaRPr lang="en-US" altLang="en-US"/>
          </a:p>
        </p:txBody>
      </p:sp>
    </p:spTree>
    <p:extLst>
      <p:ext uri="{BB962C8B-B14F-4D97-AF65-F5344CB8AC3E}">
        <p14:creationId xmlns:p14="http://schemas.microsoft.com/office/powerpoint/2010/main" val="2974290133"/>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BC33863-3E8C-41D3-A642-25EF9C47ED03}" type="slidenum">
              <a:rPr lang="en-US" altLang="en-US"/>
              <a:pPr/>
              <a:t>‹#›</a:t>
            </a:fld>
            <a:endParaRPr lang="en-US" altLang="en-US"/>
          </a:p>
        </p:txBody>
      </p:sp>
    </p:spTree>
    <p:extLst>
      <p:ext uri="{BB962C8B-B14F-4D97-AF65-F5344CB8AC3E}">
        <p14:creationId xmlns:p14="http://schemas.microsoft.com/office/powerpoint/2010/main" val="454851504"/>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CA58B4-7368-4426-94B7-9FA111AFE0C5}" type="slidenum">
              <a:rPr lang="en-US" altLang="en-US"/>
              <a:pPr/>
              <a:t>‹#›</a:t>
            </a:fld>
            <a:endParaRPr lang="en-US" altLang="en-US"/>
          </a:p>
        </p:txBody>
      </p:sp>
    </p:spTree>
    <p:extLst>
      <p:ext uri="{BB962C8B-B14F-4D97-AF65-F5344CB8AC3E}">
        <p14:creationId xmlns:p14="http://schemas.microsoft.com/office/powerpoint/2010/main" val="3019182822"/>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B5A8BE-704F-4A8F-A047-2F3027FFE51A}" type="slidenum">
              <a:rPr lang="en-US" altLang="en-US"/>
              <a:pPr/>
              <a:t>‹#›</a:t>
            </a:fld>
            <a:endParaRPr lang="en-US" altLang="en-US"/>
          </a:p>
        </p:txBody>
      </p:sp>
    </p:spTree>
    <p:extLst>
      <p:ext uri="{BB962C8B-B14F-4D97-AF65-F5344CB8AC3E}">
        <p14:creationId xmlns:p14="http://schemas.microsoft.com/office/powerpoint/2010/main" val="675635440"/>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E37147-F092-4946-A598-CF3092AFEAC2}" type="slidenum">
              <a:rPr lang="en-US" altLang="en-US"/>
              <a:pPr/>
              <a:t>‹#›</a:t>
            </a:fld>
            <a:endParaRPr lang="en-US" altLang="en-US"/>
          </a:p>
        </p:txBody>
      </p:sp>
    </p:spTree>
    <p:extLst>
      <p:ext uri="{BB962C8B-B14F-4D97-AF65-F5344CB8AC3E}">
        <p14:creationId xmlns:p14="http://schemas.microsoft.com/office/powerpoint/2010/main" val="1052842472"/>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54CF08-6E44-4BD2-960B-0BE9002A9586}" type="slidenum">
              <a:rPr lang="en-US" altLang="en-US"/>
              <a:pPr/>
              <a:t>‹#›</a:t>
            </a:fld>
            <a:endParaRPr lang="en-US" altLang="en-US"/>
          </a:p>
        </p:txBody>
      </p:sp>
    </p:spTree>
    <p:extLst>
      <p:ext uri="{BB962C8B-B14F-4D97-AF65-F5344CB8AC3E}">
        <p14:creationId xmlns:p14="http://schemas.microsoft.com/office/powerpoint/2010/main" val="464430079"/>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842A9A-AD01-428A-9ACA-E4BDCEB34EDD}" type="slidenum">
              <a:rPr lang="en-US" altLang="en-US"/>
              <a:pPr/>
              <a:t>‹#›</a:t>
            </a:fld>
            <a:endParaRPr lang="en-US" altLang="en-US"/>
          </a:p>
        </p:txBody>
      </p:sp>
    </p:spTree>
    <p:extLst>
      <p:ext uri="{BB962C8B-B14F-4D97-AF65-F5344CB8AC3E}">
        <p14:creationId xmlns:p14="http://schemas.microsoft.com/office/powerpoint/2010/main" val="2855625476"/>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77B77F-903B-4528-BC3C-9ECB6D3C6EE6}" type="slidenum">
              <a:rPr lang="en-US" altLang="en-US"/>
              <a:pPr/>
              <a:t>‹#›</a:t>
            </a:fld>
            <a:endParaRPr lang="en-US" altLang="en-US"/>
          </a:p>
        </p:txBody>
      </p:sp>
    </p:spTree>
    <p:extLst>
      <p:ext uri="{BB962C8B-B14F-4D97-AF65-F5344CB8AC3E}">
        <p14:creationId xmlns:p14="http://schemas.microsoft.com/office/powerpoint/2010/main" val="1068907529"/>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B3269E-70C1-4C6E-AE65-B6392ACDAB5C}" type="slidenum">
              <a:rPr lang="en-US" altLang="en-US"/>
              <a:pPr/>
              <a:t>‹#›</a:t>
            </a:fld>
            <a:endParaRPr lang="en-US" altLang="en-US"/>
          </a:p>
        </p:txBody>
      </p:sp>
    </p:spTree>
    <p:extLst>
      <p:ext uri="{BB962C8B-B14F-4D97-AF65-F5344CB8AC3E}">
        <p14:creationId xmlns:p14="http://schemas.microsoft.com/office/powerpoint/2010/main" val="960904590"/>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579F33-CF72-4266-82A3-616689DBA2AC}" type="slidenum">
              <a:rPr lang="en-US" altLang="en-US"/>
              <a:pPr/>
              <a:t>‹#›</a:t>
            </a:fld>
            <a:endParaRPr lang="en-US" altLang="en-US"/>
          </a:p>
        </p:txBody>
      </p:sp>
    </p:spTree>
    <p:extLst>
      <p:ext uri="{BB962C8B-B14F-4D97-AF65-F5344CB8AC3E}">
        <p14:creationId xmlns:p14="http://schemas.microsoft.com/office/powerpoint/2010/main" val="320079857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3884CD7-BF46-4C40-A086-009D85549AF6}" type="slidenum">
              <a:rPr lang="en-US" altLang="en-US"/>
              <a:pPr/>
              <a:t>‹#›</a:t>
            </a:fld>
            <a:endParaRPr lang="en-US" altLang="en-US"/>
          </a:p>
        </p:txBody>
      </p:sp>
    </p:spTree>
    <p:extLst>
      <p:ext uri="{BB962C8B-B14F-4D97-AF65-F5344CB8AC3E}">
        <p14:creationId xmlns:p14="http://schemas.microsoft.com/office/powerpoint/2010/main" val="745639815"/>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1D9B77-18A6-49DF-AB0A-A7C864407CDE}" type="slidenum">
              <a:rPr lang="en-US" altLang="en-US"/>
              <a:pPr/>
              <a:t>‹#›</a:t>
            </a:fld>
            <a:endParaRPr lang="en-US" altLang="en-US"/>
          </a:p>
        </p:txBody>
      </p:sp>
    </p:spTree>
    <p:extLst>
      <p:ext uri="{BB962C8B-B14F-4D97-AF65-F5344CB8AC3E}">
        <p14:creationId xmlns:p14="http://schemas.microsoft.com/office/powerpoint/2010/main" val="3479488979"/>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FE5D91D-EB69-45AC-8D05-DA4DEDB4D6AA}" type="slidenum">
              <a:rPr lang="en-US" altLang="en-US"/>
              <a:pPr/>
              <a:t>‹#›</a:t>
            </a:fld>
            <a:endParaRPr lang="en-US" altLang="en-US"/>
          </a:p>
        </p:txBody>
      </p:sp>
    </p:spTree>
    <p:extLst>
      <p:ext uri="{BB962C8B-B14F-4D97-AF65-F5344CB8AC3E}">
        <p14:creationId xmlns:p14="http://schemas.microsoft.com/office/powerpoint/2010/main" val="409437093"/>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3179E54-A803-466B-876A-42115940FBD8}" type="slidenum">
              <a:rPr lang="en-US" altLang="en-US"/>
              <a:pPr/>
              <a:t>‹#›</a:t>
            </a:fld>
            <a:endParaRPr lang="en-US" altLang="en-US"/>
          </a:p>
        </p:txBody>
      </p:sp>
    </p:spTree>
    <p:extLst>
      <p:ext uri="{BB962C8B-B14F-4D97-AF65-F5344CB8AC3E}">
        <p14:creationId xmlns:p14="http://schemas.microsoft.com/office/powerpoint/2010/main" val="918170103"/>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9EAA30-E9A9-45E3-85DB-C039A1EF753D}" type="slidenum">
              <a:rPr lang="en-US" altLang="en-US"/>
              <a:pPr/>
              <a:t>‹#›</a:t>
            </a:fld>
            <a:endParaRPr lang="en-US" altLang="en-US"/>
          </a:p>
        </p:txBody>
      </p:sp>
    </p:spTree>
    <p:extLst>
      <p:ext uri="{BB962C8B-B14F-4D97-AF65-F5344CB8AC3E}">
        <p14:creationId xmlns:p14="http://schemas.microsoft.com/office/powerpoint/2010/main" val="1512916422"/>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6211C6-7421-4EB7-9A0E-DC700ACCB4BD}" type="slidenum">
              <a:rPr lang="en-US" altLang="en-US"/>
              <a:pPr/>
              <a:t>‹#›</a:t>
            </a:fld>
            <a:endParaRPr lang="en-US" altLang="en-US"/>
          </a:p>
        </p:txBody>
      </p:sp>
    </p:spTree>
    <p:extLst>
      <p:ext uri="{BB962C8B-B14F-4D97-AF65-F5344CB8AC3E}">
        <p14:creationId xmlns:p14="http://schemas.microsoft.com/office/powerpoint/2010/main" val="364896564"/>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3915D5-E410-4DA9-ACF1-2D106FE7202D}" type="slidenum">
              <a:rPr lang="en-US" altLang="en-US"/>
              <a:pPr/>
              <a:t>‹#›</a:t>
            </a:fld>
            <a:endParaRPr lang="en-US" altLang="en-US"/>
          </a:p>
        </p:txBody>
      </p:sp>
    </p:spTree>
    <p:extLst>
      <p:ext uri="{BB962C8B-B14F-4D97-AF65-F5344CB8AC3E}">
        <p14:creationId xmlns:p14="http://schemas.microsoft.com/office/powerpoint/2010/main" val="3951348600"/>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D18F4D-6268-46A1-BAD3-F0D89799337B}" type="slidenum">
              <a:rPr lang="en-US" altLang="en-US"/>
              <a:pPr/>
              <a:t>‹#›</a:t>
            </a:fld>
            <a:endParaRPr lang="en-US" altLang="en-US"/>
          </a:p>
        </p:txBody>
      </p:sp>
    </p:spTree>
    <p:extLst>
      <p:ext uri="{BB962C8B-B14F-4D97-AF65-F5344CB8AC3E}">
        <p14:creationId xmlns:p14="http://schemas.microsoft.com/office/powerpoint/2010/main" val="3507941098"/>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C8B826-ABC1-480A-85F4-6CDA7BCCD0DF}" type="slidenum">
              <a:rPr lang="en-US" altLang="en-US"/>
              <a:pPr/>
              <a:t>‹#›</a:t>
            </a:fld>
            <a:endParaRPr lang="en-US" altLang="en-US"/>
          </a:p>
        </p:txBody>
      </p:sp>
    </p:spTree>
    <p:extLst>
      <p:ext uri="{BB962C8B-B14F-4D97-AF65-F5344CB8AC3E}">
        <p14:creationId xmlns:p14="http://schemas.microsoft.com/office/powerpoint/2010/main" val="4110017836"/>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9C9900-772C-49C9-AEF5-1160AEC20CFF}" type="slidenum">
              <a:rPr lang="en-US" altLang="en-US"/>
              <a:pPr/>
              <a:t>‹#›</a:t>
            </a:fld>
            <a:endParaRPr lang="en-US" altLang="en-US"/>
          </a:p>
        </p:txBody>
      </p:sp>
    </p:spTree>
    <p:extLst>
      <p:ext uri="{BB962C8B-B14F-4D97-AF65-F5344CB8AC3E}">
        <p14:creationId xmlns:p14="http://schemas.microsoft.com/office/powerpoint/2010/main" val="752907387"/>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EB8A84-C42A-4980-A59A-B2ECB5F6FA50}" type="slidenum">
              <a:rPr lang="en-US" altLang="en-US"/>
              <a:pPr/>
              <a:t>‹#›</a:t>
            </a:fld>
            <a:endParaRPr lang="en-US" altLang="en-US"/>
          </a:p>
        </p:txBody>
      </p:sp>
    </p:spTree>
    <p:extLst>
      <p:ext uri="{BB962C8B-B14F-4D97-AF65-F5344CB8AC3E}">
        <p14:creationId xmlns:p14="http://schemas.microsoft.com/office/powerpoint/2010/main" val="1918673190"/>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C8EA99E-169A-417E-96AC-A7C9D8AD3DEF}" type="slidenum">
              <a:rPr lang="en-US" altLang="en-US"/>
              <a:pPr/>
              <a:t>‹#›</a:t>
            </a:fld>
            <a:endParaRPr lang="en-US" altLang="en-US"/>
          </a:p>
        </p:txBody>
      </p:sp>
    </p:spTree>
    <p:extLst>
      <p:ext uri="{BB962C8B-B14F-4D97-AF65-F5344CB8AC3E}">
        <p14:creationId xmlns:p14="http://schemas.microsoft.com/office/powerpoint/2010/main" val="1843077937"/>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A6067B-B838-47AF-A821-C48192D3C9EC}" type="slidenum">
              <a:rPr lang="en-US" altLang="en-US"/>
              <a:pPr/>
              <a:t>‹#›</a:t>
            </a:fld>
            <a:endParaRPr lang="en-US" altLang="en-US"/>
          </a:p>
        </p:txBody>
      </p:sp>
    </p:spTree>
    <p:extLst>
      <p:ext uri="{BB962C8B-B14F-4D97-AF65-F5344CB8AC3E}">
        <p14:creationId xmlns:p14="http://schemas.microsoft.com/office/powerpoint/2010/main" val="2470697888"/>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452249B-C0C3-48CF-B923-66A2B7151A0E}" type="slidenum">
              <a:rPr lang="en-US" altLang="en-US"/>
              <a:pPr/>
              <a:t>‹#›</a:t>
            </a:fld>
            <a:endParaRPr lang="en-US" altLang="en-US"/>
          </a:p>
        </p:txBody>
      </p:sp>
    </p:spTree>
    <p:extLst>
      <p:ext uri="{BB962C8B-B14F-4D97-AF65-F5344CB8AC3E}">
        <p14:creationId xmlns:p14="http://schemas.microsoft.com/office/powerpoint/2010/main" val="3389506517"/>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59C82C6-8818-4B76-BEB2-019431C0E857}" type="slidenum">
              <a:rPr lang="en-US" altLang="en-US"/>
              <a:pPr/>
              <a:t>‹#›</a:t>
            </a:fld>
            <a:endParaRPr lang="en-US" altLang="en-US"/>
          </a:p>
        </p:txBody>
      </p:sp>
    </p:spTree>
    <p:extLst>
      <p:ext uri="{BB962C8B-B14F-4D97-AF65-F5344CB8AC3E}">
        <p14:creationId xmlns:p14="http://schemas.microsoft.com/office/powerpoint/2010/main" val="3370470655"/>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19091B5-2594-4C77-A711-F6D822EE39F1}" type="slidenum">
              <a:rPr lang="en-US" altLang="en-US"/>
              <a:pPr/>
              <a:t>‹#›</a:t>
            </a:fld>
            <a:endParaRPr lang="en-US" altLang="en-US"/>
          </a:p>
        </p:txBody>
      </p:sp>
    </p:spTree>
    <p:extLst>
      <p:ext uri="{BB962C8B-B14F-4D97-AF65-F5344CB8AC3E}">
        <p14:creationId xmlns:p14="http://schemas.microsoft.com/office/powerpoint/2010/main" val="1441040942"/>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D816ECA-5251-41C4-9BE7-882571FAA1C0}" type="slidenum">
              <a:rPr lang="en-US" altLang="en-US"/>
              <a:pPr/>
              <a:t>‹#›</a:t>
            </a:fld>
            <a:endParaRPr lang="en-US" altLang="en-US"/>
          </a:p>
        </p:txBody>
      </p:sp>
    </p:spTree>
    <p:extLst>
      <p:ext uri="{BB962C8B-B14F-4D97-AF65-F5344CB8AC3E}">
        <p14:creationId xmlns:p14="http://schemas.microsoft.com/office/powerpoint/2010/main" val="1765068079"/>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E5AC42-D212-4328-A84D-31419456C2F2}" type="slidenum">
              <a:rPr lang="en-US" altLang="en-US"/>
              <a:pPr/>
              <a:t>‹#›</a:t>
            </a:fld>
            <a:endParaRPr lang="en-US" altLang="en-US"/>
          </a:p>
        </p:txBody>
      </p:sp>
    </p:spTree>
    <p:extLst>
      <p:ext uri="{BB962C8B-B14F-4D97-AF65-F5344CB8AC3E}">
        <p14:creationId xmlns:p14="http://schemas.microsoft.com/office/powerpoint/2010/main" val="3415708311"/>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31146C-19E9-4D5B-BBE7-3AB21A9D5016}" type="slidenum">
              <a:rPr lang="en-US" altLang="en-US"/>
              <a:pPr/>
              <a:t>‹#›</a:t>
            </a:fld>
            <a:endParaRPr lang="en-US" altLang="en-US"/>
          </a:p>
        </p:txBody>
      </p:sp>
    </p:spTree>
    <p:extLst>
      <p:ext uri="{BB962C8B-B14F-4D97-AF65-F5344CB8AC3E}">
        <p14:creationId xmlns:p14="http://schemas.microsoft.com/office/powerpoint/2010/main" val="3518064506"/>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09FA92-F113-47EE-800A-CBBE7D33EE06}" type="slidenum">
              <a:rPr lang="en-US" altLang="en-US"/>
              <a:pPr/>
              <a:t>‹#›</a:t>
            </a:fld>
            <a:endParaRPr lang="en-US" altLang="en-US"/>
          </a:p>
        </p:txBody>
      </p:sp>
    </p:spTree>
    <p:extLst>
      <p:ext uri="{BB962C8B-B14F-4D97-AF65-F5344CB8AC3E}">
        <p14:creationId xmlns:p14="http://schemas.microsoft.com/office/powerpoint/2010/main" val="2373545330"/>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551060-369C-477E-9067-6F50A1137ADD}" type="slidenum">
              <a:rPr lang="en-US" altLang="en-US"/>
              <a:pPr/>
              <a:t>‹#›</a:t>
            </a:fld>
            <a:endParaRPr lang="en-US" altLang="en-US"/>
          </a:p>
        </p:txBody>
      </p:sp>
    </p:spTree>
    <p:extLst>
      <p:ext uri="{BB962C8B-B14F-4D97-AF65-F5344CB8AC3E}">
        <p14:creationId xmlns:p14="http://schemas.microsoft.com/office/powerpoint/2010/main" val="1838592496"/>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D694F7-0B50-4416-B58E-E239D907CD8F}" type="slidenum">
              <a:rPr lang="en-US" altLang="en-US"/>
              <a:pPr/>
              <a:t>‹#›</a:t>
            </a:fld>
            <a:endParaRPr lang="en-US" altLang="en-US"/>
          </a:p>
        </p:txBody>
      </p:sp>
    </p:spTree>
    <p:extLst>
      <p:ext uri="{BB962C8B-B14F-4D97-AF65-F5344CB8AC3E}">
        <p14:creationId xmlns:p14="http://schemas.microsoft.com/office/powerpoint/2010/main" val="1204584240"/>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75B881B-F090-4F3F-AA38-02F17A1E04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24D8B22-C33D-45F4-B097-BAF4AAC872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ircl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7E72E5-3415-42B4-AB93-F736EF6B49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4556052-86D8-4AD6-B870-0694CB7E2E6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8CC869-CFB0-4262-80A1-32606FC6770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CE3A34-6184-4EBF-A6D9-335E740767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382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D76A9C-73DD-4AF7-9B30-144A8D87BF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82" name="Group 26"/>
          <p:cNvGraphicFramePr>
            <a:graphicFrameLocks noGrp="1"/>
          </p:cNvGraphicFramePr>
          <p:nvPr>
            <p:extLst>
              <p:ext uri="{D42A27DB-BD31-4B8C-83A1-F6EECF244321}">
                <p14:modId xmlns:p14="http://schemas.microsoft.com/office/powerpoint/2010/main" val="3136795177"/>
              </p:ext>
            </p:extLst>
          </p:nvPr>
        </p:nvGraphicFramePr>
        <p:xfrm>
          <a:off x="1524000" y="1397000"/>
          <a:ext cx="6096000" cy="4426268"/>
        </p:xfrm>
        <a:graphic>
          <a:graphicData uri="http://schemas.openxmlformats.org/drawingml/2006/table">
            <a:tbl>
              <a:tblPr/>
              <a:tblGrid>
                <a:gridCol w="60960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rPr>
                        <a:t>Homes</a:t>
                      </a:r>
                      <a:endParaRPr kumimoji="0" lang="en-US" altLang="en-US" sz="28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charset="0"/>
                        </a:rPr>
                        <a:t>Ephesians 6:1-3 ~ Children, </a:t>
                      </a:r>
                      <a:r>
                        <a:rPr kumimoji="0" lang="en-US" altLang="en-US" sz="2000" b="1" i="0" u="sng" strike="noStrike" cap="none" normalizeH="0" baseline="0" dirty="0" smtClean="0">
                          <a:ln>
                            <a:noFill/>
                          </a:ln>
                          <a:solidFill>
                            <a:srgbClr val="FFFFFF"/>
                          </a:solidFill>
                          <a:effectLst/>
                          <a:latin typeface="Arial" charset="0"/>
                        </a:rPr>
                        <a:t>obey your parents</a:t>
                      </a:r>
                      <a:r>
                        <a:rPr kumimoji="0" lang="en-US" altLang="en-US" sz="2000" b="1" i="0" u="none" strike="noStrike" cap="none" normalizeH="0" baseline="0" dirty="0" smtClean="0">
                          <a:ln>
                            <a:noFill/>
                          </a:ln>
                          <a:solidFill>
                            <a:srgbClr val="FFFFFF"/>
                          </a:solidFill>
                          <a:effectLst/>
                          <a:latin typeface="Arial" charset="0"/>
                        </a:rPr>
                        <a:t> in the Lord, for this is right. Honor your father and mother, which is the first commandment with promise: that it may be well with you and you may live long on the earth.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Children Submit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 it there is Confusion, Trouble &amp; Discord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Boundaries w/o borders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Curfews w/o deadlines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Responsibilities w/o assignments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Exist in all Areas of Life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03" name="Group 23"/>
          <p:cNvGraphicFramePr>
            <a:graphicFrameLocks noGrp="1"/>
          </p:cNvGraphicFramePr>
          <p:nvPr>
            <p:extLst>
              <p:ext uri="{D42A27DB-BD31-4B8C-83A1-F6EECF244321}">
                <p14:modId xmlns:p14="http://schemas.microsoft.com/office/powerpoint/2010/main" val="2293345086"/>
              </p:ext>
            </p:extLst>
          </p:nvPr>
        </p:nvGraphicFramePr>
        <p:xfrm>
          <a:off x="1524000" y="1397000"/>
          <a:ext cx="6096000" cy="3623628"/>
        </p:xfrm>
        <a:graphic>
          <a:graphicData uri="http://schemas.openxmlformats.org/drawingml/2006/table">
            <a:tbl>
              <a:tblPr/>
              <a:tblGrid>
                <a:gridCol w="60960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rPr>
                        <a:t>Religion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charset="0"/>
                        </a:rPr>
                        <a:t>1 Peter 4:11 ~ If anyone speaks, let him speak as </a:t>
                      </a:r>
                      <a:r>
                        <a:rPr kumimoji="0" lang="en-US" altLang="en-US" sz="2000" b="1" i="0" u="sng" strike="noStrike" cap="none" normalizeH="0" baseline="0" dirty="0" smtClean="0">
                          <a:ln>
                            <a:noFill/>
                          </a:ln>
                          <a:solidFill>
                            <a:srgbClr val="FFFFFF"/>
                          </a:solidFill>
                          <a:effectLst/>
                          <a:latin typeface="Arial" charset="0"/>
                        </a:rPr>
                        <a:t>the oracles of God</a:t>
                      </a:r>
                      <a:r>
                        <a:rPr kumimoji="0" lang="en-US" altLang="en-US" sz="2000" b="1" i="0" u="none" strike="noStrike" cap="none" normalizeH="0" baseline="0" dirty="0" smtClean="0">
                          <a:ln>
                            <a:noFill/>
                          </a:ln>
                          <a:solidFill>
                            <a:srgbClr val="FFFFFF"/>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Believers Obey Directives from God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 it there is Confusion, Division &amp; Friction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Plan of Salvation (Or, do we decide?)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Work of the Church (Or, do we decide?)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Worship of the Church (Or, do we decide?)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Exist in all Areas of Life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1" name="Text Box 17" descr="40%"/>
          <p:cNvSpPr txBox="1">
            <a:spLocks noChangeArrowheads="1"/>
          </p:cNvSpPr>
          <p:nvPr/>
        </p:nvSpPr>
        <p:spPr bwMode="auto">
          <a:xfrm>
            <a:off x="571500" y="1219200"/>
            <a:ext cx="8001000" cy="466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spc="300" dirty="0">
                <a:solidFill>
                  <a:srgbClr val="FFFFFF"/>
                </a:solidFill>
              </a:rPr>
              <a:t>God Being God Demands </a:t>
            </a:r>
            <a:r>
              <a:rPr lang="en-US" altLang="en-US" sz="2400" b="1" spc="300" dirty="0" smtClean="0">
                <a:solidFill>
                  <a:srgbClr val="FFFFFF"/>
                </a:solidFill>
              </a:rPr>
              <a:t>it</a:t>
            </a:r>
            <a:endParaRPr lang="en-US" altLang="en-US" sz="2400" b="1" spc="300" dirty="0">
              <a:solidFill>
                <a:srgbClr val="FFFFFF"/>
              </a:solidFill>
            </a:endParaRPr>
          </a:p>
        </p:txBody>
      </p:sp>
      <p:sp>
        <p:nvSpPr>
          <p:cNvPr id="47122" name="AutoShape 18"/>
          <p:cNvSpPr>
            <a:spLocks noChangeArrowheads="1"/>
          </p:cNvSpPr>
          <p:nvPr/>
        </p:nvSpPr>
        <p:spPr bwMode="auto">
          <a:xfrm>
            <a:off x="2819400" y="3429000"/>
            <a:ext cx="5638800" cy="2743200"/>
          </a:xfrm>
          <a:prstGeom prst="wedgeRoundRectCallout">
            <a:avLst>
              <a:gd name="adj1" fmla="val -8838"/>
              <a:gd name="adj2" fmla="val -116044"/>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Romans 9:20-21</a:t>
            </a:r>
          </a:p>
          <a:p>
            <a:pPr algn="ctr"/>
            <a:r>
              <a:rPr lang="en-US" altLang="en-US" sz="2000" b="1">
                <a:effectLst>
                  <a:outerShdw blurRad="38100" dist="38100" dir="2700000" algn="tl">
                    <a:srgbClr val="FFFFFF"/>
                  </a:outerShdw>
                </a:effectLst>
              </a:rPr>
              <a:t>But indeed, O man, who are you to reply against God? Will the thing formed say to him who formed it, why have you made me like this? Does not the potter have power over the clay, from the same lump to make one vessel for honor and another for dishonor?</a:t>
            </a:r>
          </a:p>
        </p:txBody>
      </p:sp>
      <p:sp>
        <p:nvSpPr>
          <p:cNvPr id="47123" name="Text Box 19" descr="40%"/>
          <p:cNvSpPr txBox="1">
            <a:spLocks noChangeArrowheads="1"/>
          </p:cNvSpPr>
          <p:nvPr/>
        </p:nvSpPr>
        <p:spPr bwMode="auto">
          <a:xfrm>
            <a:off x="571500" y="1828800"/>
            <a:ext cx="8001000" cy="466725"/>
          </a:xfrm>
          <a:prstGeom prst="rect">
            <a:avLst/>
          </a:prstGeom>
          <a:solidFill>
            <a:schemeClr val="tx1"/>
          </a:solidFill>
          <a:ln w="9525">
            <a:solidFill>
              <a:schemeClr val="tx1"/>
            </a:solidFill>
            <a:miter lim="800000"/>
            <a:headEnd/>
            <a:tailEnd/>
          </a:ln>
          <a:effectLst/>
        </p:spPr>
        <p:txBody>
          <a:bodyPr>
            <a:spAutoFit/>
          </a:bodyPr>
          <a:lstStyle/>
          <a:p>
            <a:pPr algn="ctr"/>
            <a:r>
              <a:rPr lang="en-US" altLang="en-US" sz="2400" b="1" spc="300" dirty="0">
                <a:solidFill>
                  <a:srgbClr val="FFFFFF"/>
                </a:solidFill>
              </a:rPr>
              <a:t>Man Being Man Demands </a:t>
            </a:r>
            <a:r>
              <a:rPr lang="en-US" altLang="en-US" sz="2400" b="1" spc="300" dirty="0" smtClean="0">
                <a:solidFill>
                  <a:srgbClr val="FFFFFF"/>
                </a:solidFill>
              </a:rPr>
              <a:t>it</a:t>
            </a:r>
            <a:endParaRPr lang="en-US" altLang="en-US" sz="2400" b="1" spc="300" dirty="0">
              <a:solidFill>
                <a:srgbClr val="FFFFFF"/>
              </a:solidFill>
            </a:endParaRPr>
          </a:p>
        </p:txBody>
      </p:sp>
      <p:sp>
        <p:nvSpPr>
          <p:cNvPr id="47124" name="AutoShape 20"/>
          <p:cNvSpPr>
            <a:spLocks noChangeArrowheads="1"/>
          </p:cNvSpPr>
          <p:nvPr/>
        </p:nvSpPr>
        <p:spPr bwMode="auto">
          <a:xfrm>
            <a:off x="2819400" y="3429000"/>
            <a:ext cx="5638800" cy="1600200"/>
          </a:xfrm>
          <a:prstGeom prst="wedgeRoundRectCallout">
            <a:avLst>
              <a:gd name="adj1" fmla="val -13431"/>
              <a:gd name="adj2" fmla="val -122421"/>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Jer 10:23</a:t>
            </a:r>
          </a:p>
          <a:p>
            <a:pPr algn="ctr"/>
            <a:r>
              <a:rPr lang="en-US" altLang="en-US" sz="2000" b="1">
                <a:effectLst>
                  <a:outerShdw blurRad="38100" dist="38100" dir="2700000" algn="tl">
                    <a:srgbClr val="FFFFFF"/>
                  </a:outerShdw>
                </a:effectLst>
              </a:rPr>
              <a:t>O LORD, I know the way of man is not in himself; it is not in man who walks to direct his own steps.</a:t>
            </a:r>
          </a:p>
        </p:txBody>
      </p:sp>
      <p:sp>
        <p:nvSpPr>
          <p:cNvPr id="47125" name="Text Box 21" descr="40%"/>
          <p:cNvSpPr txBox="1">
            <a:spLocks noChangeArrowheads="1"/>
          </p:cNvSpPr>
          <p:nvPr/>
        </p:nvSpPr>
        <p:spPr bwMode="auto">
          <a:xfrm>
            <a:off x="571500" y="2514600"/>
            <a:ext cx="8001000" cy="461665"/>
          </a:xfrm>
          <a:prstGeom prst="rect">
            <a:avLst/>
          </a:prstGeom>
          <a:solidFill>
            <a:schemeClr val="tx1"/>
          </a:solidFill>
          <a:ln w="9525">
            <a:solidFill>
              <a:schemeClr val="tx1"/>
            </a:solidFill>
            <a:miter lim="800000"/>
            <a:headEnd/>
            <a:tailEnd/>
          </a:ln>
          <a:effectLst/>
        </p:spPr>
        <p:txBody>
          <a:bodyPr>
            <a:spAutoFit/>
          </a:bodyPr>
          <a:lstStyle/>
          <a:p>
            <a:pPr algn="ctr"/>
            <a:r>
              <a:rPr lang="en-US" altLang="en-US" sz="2400" b="1" spc="230" dirty="0">
                <a:solidFill>
                  <a:srgbClr val="FFFFFF"/>
                </a:solidFill>
              </a:rPr>
              <a:t>It </a:t>
            </a:r>
            <a:r>
              <a:rPr lang="en-US" altLang="en-US" sz="2400" b="1" spc="230" dirty="0" smtClean="0">
                <a:solidFill>
                  <a:srgbClr val="FFFFFF"/>
                </a:solidFill>
              </a:rPr>
              <a:t>Prevents </a:t>
            </a:r>
            <a:r>
              <a:rPr lang="en-US" altLang="en-US" sz="2400" b="1" spc="230" dirty="0">
                <a:solidFill>
                  <a:srgbClr val="FFFFFF"/>
                </a:solidFill>
              </a:rPr>
              <a:t>Confusion &amp; </a:t>
            </a:r>
            <a:r>
              <a:rPr lang="en-US" altLang="en-US" sz="2400" b="1" spc="230" dirty="0" smtClean="0">
                <a:solidFill>
                  <a:srgbClr val="FFFFFF"/>
                </a:solidFill>
              </a:rPr>
              <a:t>Chaos</a:t>
            </a:r>
            <a:endParaRPr lang="en-US" altLang="en-US" sz="2400" b="1" spc="230" dirty="0">
              <a:solidFill>
                <a:srgbClr val="FFFFFF"/>
              </a:solidFill>
            </a:endParaRPr>
          </a:p>
        </p:txBody>
      </p:sp>
      <p:sp>
        <p:nvSpPr>
          <p:cNvPr id="47126" name="AutoShape 22"/>
          <p:cNvSpPr>
            <a:spLocks noChangeArrowheads="1"/>
          </p:cNvSpPr>
          <p:nvPr/>
        </p:nvSpPr>
        <p:spPr bwMode="auto">
          <a:xfrm>
            <a:off x="2819400" y="4572000"/>
            <a:ext cx="5638800" cy="1143000"/>
          </a:xfrm>
          <a:prstGeom prst="wedgeRoundRectCallout">
            <a:avLst>
              <a:gd name="adj1" fmla="val -18551"/>
              <a:gd name="adj2" fmla="val -192778"/>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1 Cor 14:40</a:t>
            </a:r>
          </a:p>
          <a:p>
            <a:pPr algn="ctr"/>
            <a:r>
              <a:rPr lang="en-US" altLang="en-US" sz="2000" b="1">
                <a:effectLst>
                  <a:outerShdw blurRad="38100" dist="38100" dir="2700000" algn="tl">
                    <a:srgbClr val="FFFFFF"/>
                  </a:outerShdw>
                </a:effectLst>
              </a:rPr>
              <a:t>Let all things be done decently and in order.</a:t>
            </a:r>
          </a:p>
        </p:txBody>
      </p:sp>
      <p:sp>
        <p:nvSpPr>
          <p:cNvPr id="47127" name="Text Box 23" descr="40%"/>
          <p:cNvSpPr txBox="1">
            <a:spLocks noChangeArrowheads="1"/>
          </p:cNvSpPr>
          <p:nvPr/>
        </p:nvSpPr>
        <p:spPr bwMode="auto">
          <a:xfrm>
            <a:off x="571500" y="3200400"/>
            <a:ext cx="8001000" cy="466725"/>
          </a:xfrm>
          <a:prstGeom prst="rect">
            <a:avLst/>
          </a:prstGeom>
          <a:solidFill>
            <a:schemeClr val="tx1"/>
          </a:solidFill>
          <a:ln w="9525">
            <a:solidFill>
              <a:schemeClr val="tx1"/>
            </a:solidFill>
            <a:miter lim="800000"/>
            <a:headEnd/>
            <a:tailEnd/>
          </a:ln>
          <a:effectLst/>
        </p:spPr>
        <p:txBody>
          <a:bodyPr>
            <a:spAutoFit/>
          </a:bodyPr>
          <a:lstStyle/>
          <a:p>
            <a:pPr algn="ctr"/>
            <a:r>
              <a:rPr lang="en-US" altLang="en-US" sz="2400" b="1" spc="300" dirty="0">
                <a:solidFill>
                  <a:srgbClr val="FFFFFF"/>
                </a:solidFill>
              </a:rPr>
              <a:t>Reconciliation is Impossible without </a:t>
            </a:r>
            <a:r>
              <a:rPr lang="en-US" altLang="en-US" sz="2400" b="1" spc="300" dirty="0" smtClean="0">
                <a:solidFill>
                  <a:srgbClr val="FFFFFF"/>
                </a:solidFill>
              </a:rPr>
              <a:t>it</a:t>
            </a:r>
            <a:endParaRPr lang="en-US" altLang="en-US" sz="2400" b="1" spc="300" dirty="0">
              <a:solidFill>
                <a:srgbClr val="FFFFFF"/>
              </a:solidFill>
            </a:endParaRPr>
          </a:p>
        </p:txBody>
      </p:sp>
      <p:sp>
        <p:nvSpPr>
          <p:cNvPr id="47128" name="AutoShape 24"/>
          <p:cNvSpPr>
            <a:spLocks noChangeArrowheads="1"/>
          </p:cNvSpPr>
          <p:nvPr/>
        </p:nvSpPr>
        <p:spPr bwMode="auto">
          <a:xfrm>
            <a:off x="685800" y="5105400"/>
            <a:ext cx="7772400" cy="1371600"/>
          </a:xfrm>
          <a:prstGeom prst="wedgeRoundRectCallout">
            <a:avLst>
              <a:gd name="adj1" fmla="val 4005"/>
              <a:gd name="adj2" fmla="val -154630"/>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2 Cor 5:19</a:t>
            </a:r>
          </a:p>
          <a:p>
            <a:pPr algn="ctr"/>
            <a:r>
              <a:rPr lang="en-US" altLang="en-US" sz="2000" b="1">
                <a:effectLst>
                  <a:outerShdw blurRad="38100" dist="38100" dir="2700000" algn="tl">
                    <a:srgbClr val="FFFFFF"/>
                  </a:outerShdw>
                </a:effectLst>
              </a:rPr>
              <a:t>God was in Christ reconciling the world to Himself, not imputing their trespasses to them, and has committed to us the word of reconciliation.</a:t>
            </a:r>
          </a:p>
        </p:txBody>
      </p:sp>
      <p:sp>
        <p:nvSpPr>
          <p:cNvPr id="47129" name="Text Box 25" descr="40%"/>
          <p:cNvSpPr txBox="1">
            <a:spLocks noChangeArrowheads="1"/>
          </p:cNvSpPr>
          <p:nvPr/>
        </p:nvSpPr>
        <p:spPr bwMode="auto">
          <a:xfrm>
            <a:off x="571500" y="3886200"/>
            <a:ext cx="8001000" cy="466725"/>
          </a:xfrm>
          <a:prstGeom prst="rect">
            <a:avLst/>
          </a:prstGeom>
          <a:solidFill>
            <a:schemeClr val="tx1"/>
          </a:solidFill>
          <a:ln w="9525">
            <a:solidFill>
              <a:schemeClr val="tx1"/>
            </a:solidFill>
            <a:miter lim="800000"/>
            <a:headEnd/>
            <a:tailEnd/>
          </a:ln>
          <a:effectLst/>
        </p:spPr>
        <p:txBody>
          <a:bodyPr>
            <a:spAutoFit/>
          </a:bodyPr>
          <a:lstStyle/>
          <a:p>
            <a:pPr algn="ctr"/>
            <a:r>
              <a:rPr lang="en-US" altLang="en-US" sz="2400" b="1" spc="300" dirty="0">
                <a:solidFill>
                  <a:srgbClr val="FFFFFF"/>
                </a:solidFill>
              </a:rPr>
              <a:t>No such thing as right or wrong without </a:t>
            </a:r>
            <a:r>
              <a:rPr lang="en-US" altLang="en-US" sz="2400" b="1" spc="300" dirty="0" smtClean="0">
                <a:solidFill>
                  <a:srgbClr val="FFFFFF"/>
                </a:solidFill>
              </a:rPr>
              <a:t>it</a:t>
            </a:r>
            <a:endParaRPr lang="en-US" altLang="en-US" sz="2400" b="1" spc="300" dirty="0">
              <a:solidFill>
                <a:srgbClr val="FFFFFF"/>
              </a:solidFill>
            </a:endParaRPr>
          </a:p>
        </p:txBody>
      </p:sp>
      <p:sp>
        <p:nvSpPr>
          <p:cNvPr id="47130" name="AutoShape 26"/>
          <p:cNvSpPr>
            <a:spLocks noChangeArrowheads="1"/>
          </p:cNvSpPr>
          <p:nvPr/>
        </p:nvSpPr>
        <p:spPr bwMode="auto">
          <a:xfrm>
            <a:off x="685800" y="5029200"/>
            <a:ext cx="7772400" cy="1371600"/>
          </a:xfrm>
          <a:prstGeom prst="wedgeRoundRectCallout">
            <a:avLst>
              <a:gd name="adj1" fmla="val -34639"/>
              <a:gd name="adj2" fmla="val -99074"/>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I John 4:6</a:t>
            </a:r>
          </a:p>
          <a:p>
            <a:pPr algn="ctr"/>
            <a:r>
              <a:rPr lang="en-US" altLang="en-US" sz="2000" b="1">
                <a:effectLst>
                  <a:outerShdw blurRad="38100" dist="38100" dir="2700000" algn="tl">
                    <a:srgbClr val="FFFFFF"/>
                  </a:outerShdw>
                </a:effectLst>
              </a:rPr>
              <a:t>We are of God. He who knows God hears us; he who is not of God does not hear us. By this we know the spirit of truth and the spirit of error.</a:t>
            </a:r>
          </a:p>
        </p:txBody>
      </p:sp>
      <p:sp>
        <p:nvSpPr>
          <p:cNvPr id="47131" name="Text Box 27" descr="40%"/>
          <p:cNvSpPr txBox="1">
            <a:spLocks noChangeArrowheads="1"/>
          </p:cNvSpPr>
          <p:nvPr/>
        </p:nvSpPr>
        <p:spPr bwMode="auto">
          <a:xfrm>
            <a:off x="571500" y="4572000"/>
            <a:ext cx="8001000" cy="466725"/>
          </a:xfrm>
          <a:prstGeom prst="rect">
            <a:avLst/>
          </a:prstGeom>
          <a:solidFill>
            <a:schemeClr val="tx1"/>
          </a:solidFill>
          <a:ln w="9525">
            <a:solidFill>
              <a:schemeClr val="tx1"/>
            </a:solidFill>
            <a:miter lim="800000"/>
            <a:headEnd/>
            <a:tailEnd/>
          </a:ln>
          <a:effectLst/>
        </p:spPr>
        <p:txBody>
          <a:bodyPr>
            <a:spAutoFit/>
          </a:bodyPr>
          <a:lstStyle/>
          <a:p>
            <a:pPr algn="ctr"/>
            <a:r>
              <a:rPr lang="en-US" altLang="en-US" sz="2400" b="1" spc="300" dirty="0">
                <a:solidFill>
                  <a:srgbClr val="FFFFFF"/>
                </a:solidFill>
              </a:rPr>
              <a:t>No way of developing faith without it</a:t>
            </a:r>
          </a:p>
        </p:txBody>
      </p:sp>
      <p:sp>
        <p:nvSpPr>
          <p:cNvPr id="47132" name="AutoShape 28"/>
          <p:cNvSpPr>
            <a:spLocks noChangeArrowheads="1"/>
          </p:cNvSpPr>
          <p:nvPr/>
        </p:nvSpPr>
        <p:spPr bwMode="auto">
          <a:xfrm>
            <a:off x="838200" y="5181600"/>
            <a:ext cx="7772400" cy="1143000"/>
          </a:xfrm>
          <a:prstGeom prst="wedgeRoundRectCallout">
            <a:avLst>
              <a:gd name="adj1" fmla="val -2491"/>
              <a:gd name="adj2" fmla="val -62222"/>
              <a:gd name="adj3" fmla="val 16667"/>
            </a:avLst>
          </a:prstGeom>
          <a:solidFill>
            <a:srgbClr val="DDDDD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rgbClr val="CC3300"/>
                </a:solidFill>
                <a:effectLst>
                  <a:outerShdw blurRad="38100" dist="38100" dir="2700000" algn="tl">
                    <a:srgbClr val="000000"/>
                  </a:outerShdw>
                </a:effectLst>
              </a:rPr>
              <a:t>Rom 10:17</a:t>
            </a:r>
          </a:p>
          <a:p>
            <a:pPr algn="ctr"/>
            <a:r>
              <a:rPr lang="en-US" altLang="en-US" sz="2000" b="1">
                <a:effectLst>
                  <a:outerShdw blurRad="38100" dist="38100" dir="2700000" algn="tl">
                    <a:srgbClr val="FFFFFF"/>
                  </a:outerShdw>
                </a:effectLst>
              </a:rPr>
              <a:t>So then faith comes by hearing, and hearing by the word of God.</a:t>
            </a:r>
          </a:p>
        </p:txBody>
      </p:sp>
      <p:sp>
        <p:nvSpPr>
          <p:cNvPr id="17"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There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be Authority in Religion Because . . .</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21"/>
                                        </p:tgtEl>
                                        <p:attrNameLst>
                                          <p:attrName>style.visibility</p:attrName>
                                        </p:attrNameLst>
                                      </p:cBhvr>
                                      <p:to>
                                        <p:strVal val="visible"/>
                                      </p:to>
                                    </p:set>
                                    <p:animEffect transition="in" filter="wipe(left)">
                                      <p:cBhvr>
                                        <p:cTn id="7" dur="2000"/>
                                        <p:tgtEl>
                                          <p:spTgt spid="47121"/>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7122"/>
                                        </p:tgtEl>
                                        <p:attrNameLst>
                                          <p:attrName>style.visibility</p:attrName>
                                        </p:attrNameLst>
                                      </p:cBhvr>
                                      <p:to>
                                        <p:strVal val="visible"/>
                                      </p:to>
                                    </p:set>
                                    <p:animEffect transition="in" filter="wipe(up)">
                                      <p:cBhvr>
                                        <p:cTn id="11" dur="2000"/>
                                        <p:tgtEl>
                                          <p:spTgt spid="47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xit" presetSubtype="32" fill="hold" grpId="1" nodeType="clickEffect">
                                  <p:stCondLst>
                                    <p:cond delay="0"/>
                                  </p:stCondLst>
                                  <p:childTnLst>
                                    <p:animEffect transition="out" filter="circle(out)">
                                      <p:cBhvr>
                                        <p:cTn id="15" dur="2000"/>
                                        <p:tgtEl>
                                          <p:spTgt spid="47122"/>
                                        </p:tgtEl>
                                      </p:cBhvr>
                                    </p:animEffect>
                                    <p:set>
                                      <p:cBhvr>
                                        <p:cTn id="16" dur="1" fill="hold">
                                          <p:stCondLst>
                                            <p:cond delay="1999"/>
                                          </p:stCondLst>
                                        </p:cTn>
                                        <p:tgtEl>
                                          <p:spTgt spid="47122"/>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47123"/>
                                        </p:tgtEl>
                                        <p:attrNameLst>
                                          <p:attrName>style.visibility</p:attrName>
                                        </p:attrNameLst>
                                      </p:cBhvr>
                                      <p:to>
                                        <p:strVal val="visible"/>
                                      </p:to>
                                    </p:set>
                                    <p:animEffect transition="in" filter="wipe(left)">
                                      <p:cBhvr>
                                        <p:cTn id="19" dur="2000"/>
                                        <p:tgtEl>
                                          <p:spTgt spid="4712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7124"/>
                                        </p:tgtEl>
                                        <p:attrNameLst>
                                          <p:attrName>style.visibility</p:attrName>
                                        </p:attrNameLst>
                                      </p:cBhvr>
                                      <p:to>
                                        <p:strVal val="visible"/>
                                      </p:to>
                                    </p:set>
                                    <p:animEffect transition="in" filter="wipe(up)">
                                      <p:cBhvr>
                                        <p:cTn id="23" dur="2000"/>
                                        <p:tgtEl>
                                          <p:spTgt spid="471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xit" presetSubtype="32" fill="hold" grpId="1" nodeType="clickEffect">
                                  <p:stCondLst>
                                    <p:cond delay="0"/>
                                  </p:stCondLst>
                                  <p:childTnLst>
                                    <p:animEffect transition="out" filter="circle(out)">
                                      <p:cBhvr>
                                        <p:cTn id="27" dur="2000"/>
                                        <p:tgtEl>
                                          <p:spTgt spid="47124"/>
                                        </p:tgtEl>
                                      </p:cBhvr>
                                    </p:animEffect>
                                    <p:set>
                                      <p:cBhvr>
                                        <p:cTn id="28" dur="1" fill="hold">
                                          <p:stCondLst>
                                            <p:cond delay="1999"/>
                                          </p:stCondLst>
                                        </p:cTn>
                                        <p:tgtEl>
                                          <p:spTgt spid="47124"/>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47125"/>
                                        </p:tgtEl>
                                        <p:attrNameLst>
                                          <p:attrName>style.visibility</p:attrName>
                                        </p:attrNameLst>
                                      </p:cBhvr>
                                      <p:to>
                                        <p:strVal val="visible"/>
                                      </p:to>
                                    </p:set>
                                    <p:animEffect transition="in" filter="wipe(left)">
                                      <p:cBhvr>
                                        <p:cTn id="31" dur="2000"/>
                                        <p:tgtEl>
                                          <p:spTgt spid="47125"/>
                                        </p:tgtEl>
                                      </p:cBhvr>
                                    </p:animEffect>
                                  </p:childTnLst>
                                </p:cTn>
                              </p:par>
                            </p:childTnLst>
                          </p:cTn>
                        </p:par>
                        <p:par>
                          <p:cTn id="32" fill="hold" nodeType="afterGroup">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47126"/>
                                        </p:tgtEl>
                                        <p:attrNameLst>
                                          <p:attrName>style.visibility</p:attrName>
                                        </p:attrNameLst>
                                      </p:cBhvr>
                                      <p:to>
                                        <p:strVal val="visible"/>
                                      </p:to>
                                    </p:set>
                                    <p:animEffect transition="in" filter="wipe(up)">
                                      <p:cBhvr>
                                        <p:cTn id="35" dur="2000"/>
                                        <p:tgtEl>
                                          <p:spTgt spid="471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xit" presetSubtype="32" fill="hold" grpId="1" nodeType="clickEffect">
                                  <p:stCondLst>
                                    <p:cond delay="0"/>
                                  </p:stCondLst>
                                  <p:childTnLst>
                                    <p:animEffect transition="out" filter="circle(out)">
                                      <p:cBhvr>
                                        <p:cTn id="39" dur="2000"/>
                                        <p:tgtEl>
                                          <p:spTgt spid="47126"/>
                                        </p:tgtEl>
                                      </p:cBhvr>
                                    </p:animEffect>
                                    <p:set>
                                      <p:cBhvr>
                                        <p:cTn id="40" dur="1" fill="hold">
                                          <p:stCondLst>
                                            <p:cond delay="1999"/>
                                          </p:stCondLst>
                                        </p:cTn>
                                        <p:tgtEl>
                                          <p:spTgt spid="47126"/>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47127"/>
                                        </p:tgtEl>
                                        <p:attrNameLst>
                                          <p:attrName>style.visibility</p:attrName>
                                        </p:attrNameLst>
                                      </p:cBhvr>
                                      <p:to>
                                        <p:strVal val="visible"/>
                                      </p:to>
                                    </p:set>
                                    <p:animEffect transition="in" filter="wipe(left)">
                                      <p:cBhvr>
                                        <p:cTn id="43" dur="2000"/>
                                        <p:tgtEl>
                                          <p:spTgt spid="47127"/>
                                        </p:tgtEl>
                                      </p:cBhvr>
                                    </p:animEffect>
                                  </p:childTnLst>
                                </p:cTn>
                              </p:par>
                            </p:childTnLst>
                          </p:cTn>
                        </p:par>
                        <p:par>
                          <p:cTn id="44" fill="hold" nodeType="afterGroup">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47128"/>
                                        </p:tgtEl>
                                        <p:attrNameLst>
                                          <p:attrName>style.visibility</p:attrName>
                                        </p:attrNameLst>
                                      </p:cBhvr>
                                      <p:to>
                                        <p:strVal val="visible"/>
                                      </p:to>
                                    </p:set>
                                    <p:animEffect transition="in" filter="wipe(up)">
                                      <p:cBhvr>
                                        <p:cTn id="47" dur="2000"/>
                                        <p:tgtEl>
                                          <p:spTgt spid="471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xit" presetSubtype="32" fill="hold" grpId="1" nodeType="clickEffect">
                                  <p:stCondLst>
                                    <p:cond delay="0"/>
                                  </p:stCondLst>
                                  <p:childTnLst>
                                    <p:animEffect transition="out" filter="circle(out)">
                                      <p:cBhvr>
                                        <p:cTn id="51" dur="2000"/>
                                        <p:tgtEl>
                                          <p:spTgt spid="47128"/>
                                        </p:tgtEl>
                                      </p:cBhvr>
                                    </p:animEffect>
                                    <p:set>
                                      <p:cBhvr>
                                        <p:cTn id="52" dur="1" fill="hold">
                                          <p:stCondLst>
                                            <p:cond delay="1999"/>
                                          </p:stCondLst>
                                        </p:cTn>
                                        <p:tgtEl>
                                          <p:spTgt spid="47128"/>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47129"/>
                                        </p:tgtEl>
                                        <p:attrNameLst>
                                          <p:attrName>style.visibility</p:attrName>
                                        </p:attrNameLst>
                                      </p:cBhvr>
                                      <p:to>
                                        <p:strVal val="visible"/>
                                      </p:to>
                                    </p:set>
                                    <p:animEffect transition="in" filter="wipe(left)">
                                      <p:cBhvr>
                                        <p:cTn id="55" dur="2000"/>
                                        <p:tgtEl>
                                          <p:spTgt spid="47129"/>
                                        </p:tgtEl>
                                      </p:cBhvr>
                                    </p:animEffect>
                                  </p:childTnLst>
                                </p:cTn>
                              </p:par>
                            </p:childTnLst>
                          </p:cTn>
                        </p:par>
                        <p:par>
                          <p:cTn id="56" fill="hold" nodeType="afterGroup">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7130"/>
                                        </p:tgtEl>
                                        <p:attrNameLst>
                                          <p:attrName>style.visibility</p:attrName>
                                        </p:attrNameLst>
                                      </p:cBhvr>
                                      <p:to>
                                        <p:strVal val="visible"/>
                                      </p:to>
                                    </p:set>
                                    <p:animEffect transition="in" filter="wipe(up)">
                                      <p:cBhvr>
                                        <p:cTn id="59" dur="2000"/>
                                        <p:tgtEl>
                                          <p:spTgt spid="471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xit" presetSubtype="32" fill="hold" grpId="1" nodeType="clickEffect">
                                  <p:stCondLst>
                                    <p:cond delay="0"/>
                                  </p:stCondLst>
                                  <p:childTnLst>
                                    <p:animEffect transition="out" filter="circle(out)">
                                      <p:cBhvr>
                                        <p:cTn id="63" dur="2000"/>
                                        <p:tgtEl>
                                          <p:spTgt spid="47130"/>
                                        </p:tgtEl>
                                      </p:cBhvr>
                                    </p:animEffect>
                                    <p:set>
                                      <p:cBhvr>
                                        <p:cTn id="64" dur="1" fill="hold">
                                          <p:stCondLst>
                                            <p:cond delay="1999"/>
                                          </p:stCondLst>
                                        </p:cTn>
                                        <p:tgtEl>
                                          <p:spTgt spid="47130"/>
                                        </p:tgtEl>
                                        <p:attrNameLst>
                                          <p:attrName>style.visibility</p:attrName>
                                        </p:attrNameLst>
                                      </p:cBhvr>
                                      <p:to>
                                        <p:strVal val="hidden"/>
                                      </p:to>
                                    </p:set>
                                  </p:childTnLst>
                                </p:cTn>
                              </p:par>
                              <p:par>
                                <p:cTn id="65" presetID="22" presetClass="entr" presetSubtype="8" fill="hold" grpId="0" nodeType="withEffect">
                                  <p:stCondLst>
                                    <p:cond delay="0"/>
                                  </p:stCondLst>
                                  <p:childTnLst>
                                    <p:set>
                                      <p:cBhvr>
                                        <p:cTn id="66" dur="1" fill="hold">
                                          <p:stCondLst>
                                            <p:cond delay="0"/>
                                          </p:stCondLst>
                                        </p:cTn>
                                        <p:tgtEl>
                                          <p:spTgt spid="47131"/>
                                        </p:tgtEl>
                                        <p:attrNameLst>
                                          <p:attrName>style.visibility</p:attrName>
                                        </p:attrNameLst>
                                      </p:cBhvr>
                                      <p:to>
                                        <p:strVal val="visible"/>
                                      </p:to>
                                    </p:set>
                                    <p:animEffect transition="in" filter="wipe(left)">
                                      <p:cBhvr>
                                        <p:cTn id="67" dur="2000"/>
                                        <p:tgtEl>
                                          <p:spTgt spid="47131"/>
                                        </p:tgtEl>
                                      </p:cBhvr>
                                    </p:animEffect>
                                  </p:childTnLst>
                                </p:cTn>
                              </p:par>
                            </p:childTnLst>
                          </p:cTn>
                        </p:par>
                        <p:par>
                          <p:cTn id="68" fill="hold" nodeType="afterGroup">
                            <p:stCondLst>
                              <p:cond delay="2000"/>
                            </p:stCondLst>
                            <p:childTnLst>
                              <p:par>
                                <p:cTn id="69" presetID="22" presetClass="entr" presetSubtype="1" fill="hold" grpId="0" nodeType="afterEffect">
                                  <p:stCondLst>
                                    <p:cond delay="0"/>
                                  </p:stCondLst>
                                  <p:childTnLst>
                                    <p:set>
                                      <p:cBhvr>
                                        <p:cTn id="70" dur="1" fill="hold">
                                          <p:stCondLst>
                                            <p:cond delay="0"/>
                                          </p:stCondLst>
                                        </p:cTn>
                                        <p:tgtEl>
                                          <p:spTgt spid="47132"/>
                                        </p:tgtEl>
                                        <p:attrNameLst>
                                          <p:attrName>style.visibility</p:attrName>
                                        </p:attrNameLst>
                                      </p:cBhvr>
                                      <p:to>
                                        <p:strVal val="visible"/>
                                      </p:to>
                                    </p:set>
                                    <p:animEffect transition="in" filter="wipe(up)">
                                      <p:cBhvr>
                                        <p:cTn id="71" dur="2000"/>
                                        <p:tgtEl>
                                          <p:spTgt spid="4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animBg="1"/>
      <p:bldP spid="47122" grpId="0" animBg="1"/>
      <p:bldP spid="47122" grpId="1" animBg="1"/>
      <p:bldP spid="47123" grpId="0" animBg="1"/>
      <p:bldP spid="47124" grpId="0" animBg="1"/>
      <p:bldP spid="47124" grpId="1" animBg="1"/>
      <p:bldP spid="47125" grpId="0" animBg="1"/>
      <p:bldP spid="47126" grpId="0" animBg="1"/>
      <p:bldP spid="47126" grpId="1" animBg="1"/>
      <p:bldP spid="47127" grpId="0" animBg="1"/>
      <p:bldP spid="47128" grpId="0" animBg="1"/>
      <p:bldP spid="47128" grpId="1" animBg="1"/>
      <p:bldP spid="47129" grpId="0" animBg="1"/>
      <p:bldP spid="47130" grpId="0" animBg="1"/>
      <p:bldP spid="47130" grpId="1" animBg="1"/>
      <p:bldP spid="47131" grpId="0" animBg="1"/>
      <p:bldP spid="471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6" name="Text Box 18"/>
          <p:cNvSpPr txBox="1">
            <a:spLocks noChangeArrowheads="1"/>
          </p:cNvSpPr>
          <p:nvPr/>
        </p:nvSpPr>
        <p:spPr bwMode="auto">
          <a:xfrm>
            <a:off x="533400" y="3429000"/>
            <a:ext cx="4038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effectLst>
                  <a:outerShdw blurRad="38100" dist="38100" dir="2700000" algn="tl">
                    <a:srgbClr val="FFFFFF"/>
                  </a:outerShdw>
                </a:effectLst>
              </a:rPr>
              <a:t>“Characteristic of or belonging to reality </a:t>
            </a:r>
            <a:r>
              <a:rPr lang="en-US" altLang="en-US" sz="2800" b="1" u="sng" dirty="0">
                <a:effectLst>
                  <a:outerShdw blurRad="38100" dist="38100" dir="2700000" algn="tl">
                    <a:srgbClr val="FFFFFF"/>
                  </a:outerShdw>
                </a:effectLst>
              </a:rPr>
              <a:t>as perceived</a:t>
            </a:r>
            <a:r>
              <a:rPr lang="en-US" altLang="en-US" sz="2800" b="1" dirty="0">
                <a:effectLst>
                  <a:outerShdw blurRad="38100" dist="38100" dir="2700000" algn="tl">
                    <a:srgbClr val="FFFFFF"/>
                  </a:outerShdw>
                </a:effectLst>
              </a:rPr>
              <a:t> rather than as independent of mind.”</a:t>
            </a:r>
          </a:p>
        </p:txBody>
      </p:sp>
      <p:sp>
        <p:nvSpPr>
          <p:cNvPr id="48147" name="Text Box 19"/>
          <p:cNvSpPr txBox="1">
            <a:spLocks noChangeArrowheads="1"/>
          </p:cNvSpPr>
          <p:nvPr/>
        </p:nvSpPr>
        <p:spPr bwMode="auto">
          <a:xfrm rot="20435641">
            <a:off x="564932" y="3952181"/>
            <a:ext cx="3749999" cy="830997"/>
          </a:xfrm>
          <a:prstGeom prst="rect">
            <a:avLst/>
          </a:prstGeom>
          <a:solidFill>
            <a:schemeClr val="tx1">
              <a:lumMod val="95000"/>
              <a:lumOff val="5000"/>
            </a:schemeClr>
          </a:solidFill>
          <a:ln w="9525">
            <a:solidFill>
              <a:srgbClr val="FFFF00"/>
            </a:solidFill>
            <a:miter lim="800000"/>
            <a:headEnd/>
            <a:tailEnd/>
          </a:ln>
          <a:effectLst/>
        </p:spPr>
        <p:txBody>
          <a:bodyPr wrap="square">
            <a:spAutoFit/>
          </a:bodyPr>
          <a:lstStyle/>
          <a:p>
            <a:pPr algn="ctr">
              <a:spcBef>
                <a:spcPct val="50000"/>
              </a:spcBef>
            </a:pPr>
            <a:r>
              <a:rPr lang="en-US" altLang="en-US" sz="4800" b="1" spc="300" dirty="0">
                <a:solidFill>
                  <a:srgbClr val="FFFF00"/>
                </a:solidFill>
                <a:effectLst>
                  <a:outerShdw blurRad="38100" dist="38100" dir="2700000" algn="tl">
                    <a:srgbClr val="000000"/>
                  </a:outerShdw>
                </a:effectLst>
                <a:latin typeface="Times New Roman" pitchFamily="18" charset="0"/>
              </a:rPr>
              <a:t>FEELINGS</a:t>
            </a:r>
          </a:p>
        </p:txBody>
      </p:sp>
      <p:sp>
        <p:nvSpPr>
          <p:cNvPr id="48149" name="Text Box 21"/>
          <p:cNvSpPr txBox="1">
            <a:spLocks noChangeArrowheads="1"/>
          </p:cNvSpPr>
          <p:nvPr/>
        </p:nvSpPr>
        <p:spPr bwMode="auto">
          <a:xfrm>
            <a:off x="4572000" y="3429000"/>
            <a:ext cx="4038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effectLst>
                  <a:outerShdw blurRad="38100" dist="38100" dir="2700000" algn="tl">
                    <a:srgbClr val="FFFFFF"/>
                  </a:outerShdw>
                </a:effectLst>
              </a:rPr>
              <a:t>“Expressing or dealing with </a:t>
            </a:r>
            <a:r>
              <a:rPr lang="en-US" altLang="en-US" sz="2800" b="1" u="sng" dirty="0">
                <a:effectLst>
                  <a:outerShdw blurRad="38100" dist="38100" dir="2700000" algn="tl">
                    <a:srgbClr val="FFFFFF"/>
                  </a:outerShdw>
                </a:effectLst>
              </a:rPr>
              <a:t>facts</a:t>
            </a:r>
            <a:r>
              <a:rPr lang="en-US" altLang="en-US" sz="2800" b="1" dirty="0">
                <a:effectLst>
                  <a:outerShdw blurRad="38100" dist="38100" dir="2700000" algn="tl">
                    <a:srgbClr val="FFFFFF"/>
                  </a:outerShdw>
                </a:effectLst>
              </a:rPr>
              <a:t> or conditions as perceived </a:t>
            </a:r>
            <a:r>
              <a:rPr lang="en-US" altLang="en-US" sz="2800" b="1" u="sng" dirty="0">
                <a:effectLst>
                  <a:outerShdw blurRad="38100" dist="38100" dir="2700000" algn="tl">
                    <a:srgbClr val="FFFFFF"/>
                  </a:outerShdw>
                </a:effectLst>
              </a:rPr>
              <a:t>without distortion by personal feelings</a:t>
            </a:r>
            <a:r>
              <a:rPr lang="en-US" altLang="en-US" sz="2800" b="1" dirty="0">
                <a:effectLst>
                  <a:outerShdw blurRad="38100" dist="38100" dir="2700000" algn="tl">
                    <a:srgbClr val="FFFFFF"/>
                  </a:outerShdw>
                </a:effectLst>
              </a:rPr>
              <a:t>, prejudices, or interpretations.”</a:t>
            </a:r>
          </a:p>
        </p:txBody>
      </p:sp>
      <p:sp>
        <p:nvSpPr>
          <p:cNvPr id="48150" name="Text Box 22"/>
          <p:cNvSpPr txBox="1">
            <a:spLocks noChangeArrowheads="1"/>
          </p:cNvSpPr>
          <p:nvPr/>
        </p:nvSpPr>
        <p:spPr bwMode="auto">
          <a:xfrm rot="20435641">
            <a:off x="4603980" y="4482958"/>
            <a:ext cx="3734207" cy="830997"/>
          </a:xfrm>
          <a:prstGeom prst="rect">
            <a:avLst/>
          </a:prstGeom>
          <a:solidFill>
            <a:schemeClr val="tx1">
              <a:lumMod val="95000"/>
              <a:lumOff val="5000"/>
            </a:schemeClr>
          </a:solidFill>
          <a:ln w="9525">
            <a:solidFill>
              <a:srgbClr val="FFFF00"/>
            </a:solidFill>
            <a:miter lim="800000"/>
            <a:headEnd/>
            <a:tailEnd/>
          </a:ln>
          <a:effectLst/>
        </p:spPr>
        <p:txBody>
          <a:bodyPr wrap="square">
            <a:spAutoFit/>
          </a:bodyPr>
          <a:lstStyle/>
          <a:p>
            <a:pPr algn="ctr">
              <a:spcBef>
                <a:spcPct val="50000"/>
              </a:spcBef>
            </a:pPr>
            <a:r>
              <a:rPr lang="en-US" altLang="en-US" sz="4800" b="1" spc="600" dirty="0" smtClean="0">
                <a:solidFill>
                  <a:srgbClr val="FFFF00"/>
                </a:solidFill>
                <a:effectLst>
                  <a:outerShdw blurRad="38100" dist="38100" dir="2700000" algn="tl">
                    <a:srgbClr val="000000"/>
                  </a:outerShdw>
                </a:effectLst>
                <a:latin typeface="Times New Roman" pitchFamily="18" charset="0"/>
              </a:rPr>
              <a:t>FACTS</a:t>
            </a:r>
            <a:endParaRPr lang="en-US" altLang="en-US" sz="4800" b="1" spc="600" dirty="0">
              <a:solidFill>
                <a:srgbClr val="FFFF00"/>
              </a:solidFill>
              <a:effectLst>
                <a:outerShdw blurRad="38100" dist="38100" dir="2700000" algn="tl">
                  <a:srgbClr val="000000"/>
                </a:outerShdw>
              </a:effectLst>
              <a:latin typeface="Times New Roman" pitchFamily="18" charset="0"/>
            </a:endParaRPr>
          </a:p>
        </p:txBody>
      </p:sp>
      <p:sp>
        <p:nvSpPr>
          <p:cNvPr id="11"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All 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come from outside of man</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09800"/>
            <a:ext cx="2682018" cy="743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877" y="2216997"/>
            <a:ext cx="2675923" cy="743651"/>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146"/>
                                        </p:tgtEl>
                                        <p:attrNameLst>
                                          <p:attrName>style.visibility</p:attrName>
                                        </p:attrNameLst>
                                      </p:cBhvr>
                                      <p:to>
                                        <p:strVal val="visible"/>
                                      </p:to>
                                    </p:set>
                                    <p:animEffect transition="in" filter="fade">
                                      <p:cBhvr>
                                        <p:cTn id="19" dur="2000"/>
                                        <p:tgtEl>
                                          <p:spTgt spid="481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8147"/>
                                        </p:tgtEl>
                                        <p:attrNameLst>
                                          <p:attrName>style.visibility</p:attrName>
                                        </p:attrNameLst>
                                      </p:cBhvr>
                                      <p:to>
                                        <p:strVal val="visible"/>
                                      </p:to>
                                    </p:set>
                                    <p:animEffect transition="in" filter="wipe(left)">
                                      <p:cBhvr>
                                        <p:cTn id="24" dur="2000"/>
                                        <p:tgtEl>
                                          <p:spTgt spid="481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8149"/>
                                        </p:tgtEl>
                                        <p:attrNameLst>
                                          <p:attrName>style.visibility</p:attrName>
                                        </p:attrNameLst>
                                      </p:cBhvr>
                                      <p:to>
                                        <p:strVal val="visible"/>
                                      </p:to>
                                    </p:set>
                                    <p:animEffect transition="in" filter="fade">
                                      <p:cBhvr>
                                        <p:cTn id="29" dur="2000"/>
                                        <p:tgtEl>
                                          <p:spTgt spid="4814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150"/>
                                        </p:tgtEl>
                                        <p:attrNameLst>
                                          <p:attrName>style.visibility</p:attrName>
                                        </p:attrNameLst>
                                      </p:cBhvr>
                                      <p:to>
                                        <p:strVal val="visible"/>
                                      </p:to>
                                    </p:set>
                                    <p:animEffect transition="in" filter="wipe(left)">
                                      <p:cBhvr>
                                        <p:cTn id="34" dur="2000"/>
                                        <p:tgtEl>
                                          <p:spTgt spid="4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6" grpId="0"/>
      <p:bldP spid="48147" grpId="0" animBg="1"/>
      <p:bldP spid="48149" grpId="0"/>
      <p:bldP spid="48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ext Box 9"/>
          <p:cNvSpPr txBox="1">
            <a:spLocks noChangeArrowheads="1"/>
          </p:cNvSpPr>
          <p:nvPr/>
        </p:nvSpPr>
        <p:spPr bwMode="auto">
          <a:xfrm>
            <a:off x="457200" y="1447800"/>
            <a:ext cx="8229600"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rgbClr val="CC3300"/>
              </a:buClr>
              <a:buSzPct val="150000"/>
              <a:buBlip>
                <a:blip r:embed="rId3"/>
              </a:buBlip>
            </a:pPr>
            <a:r>
              <a:rPr lang="en-US" altLang="en-US" sz="2200" b="1" dirty="0">
                <a:effectLst>
                  <a:outerShdw blurRad="38100" dist="38100" dir="2700000" algn="tl">
                    <a:srgbClr val="FFFFFF"/>
                  </a:outerShdw>
                </a:effectLst>
              </a:rPr>
              <a:t> </a:t>
            </a:r>
            <a:r>
              <a:rPr lang="en-US" altLang="en-US" sz="2100" b="1" dirty="0"/>
              <a:t>Jer 10:23 ~ O LORD, I know the way of man </a:t>
            </a:r>
            <a:r>
              <a:rPr lang="en-US" altLang="en-US" sz="2100" b="1" u="sng" dirty="0"/>
              <a:t>is not in himself</a:t>
            </a:r>
            <a:r>
              <a:rPr lang="en-US" altLang="en-US" sz="2100" b="1" dirty="0"/>
              <a:t>; it is not in man who walks to direct his own </a:t>
            </a:r>
            <a:r>
              <a:rPr lang="en-US" altLang="en-US" sz="2100" b="1" dirty="0" smtClean="0"/>
              <a:t>steps.</a:t>
            </a:r>
          </a:p>
          <a:p>
            <a:pPr marL="342900" indent="-342900">
              <a:buClr>
                <a:srgbClr val="CC3300"/>
              </a:buClr>
              <a:buSzPct val="150000"/>
              <a:buBlip>
                <a:blip r:embed="rId3"/>
              </a:buBlip>
            </a:pPr>
            <a:endParaRPr lang="en-US" altLang="en-US" sz="2100" b="1" dirty="0"/>
          </a:p>
          <a:p>
            <a:pPr marL="342900" indent="-342900">
              <a:buClr>
                <a:srgbClr val="CC3300"/>
              </a:buClr>
              <a:buSzPct val="150000"/>
              <a:buBlip>
                <a:blip r:embed="rId3"/>
              </a:buBlip>
            </a:pPr>
            <a:r>
              <a:rPr lang="en-US" altLang="en-US" sz="2100" b="1" dirty="0" smtClean="0"/>
              <a:t>Prov </a:t>
            </a:r>
            <a:r>
              <a:rPr lang="en-US" altLang="en-US" sz="2100" b="1" dirty="0"/>
              <a:t>14:12 ~ There is a way that </a:t>
            </a:r>
            <a:r>
              <a:rPr lang="en-US" altLang="en-US" sz="2100" b="1" u="sng" dirty="0"/>
              <a:t>seems right </a:t>
            </a:r>
            <a:r>
              <a:rPr lang="en-US" altLang="en-US" sz="2100" b="1" dirty="0"/>
              <a:t>to a man, but its end is the way of </a:t>
            </a:r>
            <a:r>
              <a:rPr lang="en-US" altLang="en-US" sz="2100" b="1" dirty="0" smtClean="0"/>
              <a:t>death.</a:t>
            </a:r>
          </a:p>
          <a:p>
            <a:pPr marL="342900" indent="-342900">
              <a:buClr>
                <a:srgbClr val="CC3300"/>
              </a:buClr>
              <a:buSzPct val="150000"/>
              <a:buBlip>
                <a:blip r:embed="rId3"/>
              </a:buBlip>
            </a:pPr>
            <a:endParaRPr lang="en-US" altLang="en-US" sz="2100" b="1" dirty="0"/>
          </a:p>
          <a:p>
            <a:pPr marL="342900" indent="-342900">
              <a:buClr>
                <a:srgbClr val="CC3300"/>
              </a:buClr>
              <a:buSzPct val="150000"/>
              <a:buBlip>
                <a:blip r:embed="rId3"/>
              </a:buBlip>
            </a:pPr>
            <a:r>
              <a:rPr lang="en-US" altLang="en-US" sz="2100" b="1" dirty="0" smtClean="0"/>
              <a:t>Judg </a:t>
            </a:r>
            <a:r>
              <a:rPr lang="en-US" altLang="en-US" sz="2100" b="1" dirty="0"/>
              <a:t>17: 6 ~ In those days there was no king in Israel; everyone did what was right </a:t>
            </a:r>
            <a:r>
              <a:rPr lang="en-US" altLang="en-US" sz="2100" b="1" u="sng" dirty="0"/>
              <a:t>in his own eyes</a:t>
            </a:r>
            <a:r>
              <a:rPr lang="en-US" altLang="en-US" sz="2100" b="1" dirty="0"/>
              <a:t>. </a:t>
            </a:r>
            <a:endParaRPr lang="en-US" altLang="en-US" sz="2100" b="1" dirty="0" smtClean="0"/>
          </a:p>
          <a:p>
            <a:pPr marL="342900" indent="-342900">
              <a:buClr>
                <a:srgbClr val="CC3300"/>
              </a:buClr>
              <a:buSzPct val="150000"/>
              <a:buBlip>
                <a:blip r:embed="rId3"/>
              </a:buBlip>
            </a:pPr>
            <a:endParaRPr lang="en-US" altLang="en-US" sz="2100" b="1" dirty="0"/>
          </a:p>
          <a:p>
            <a:pPr marL="342900" indent="-342900">
              <a:buClr>
                <a:srgbClr val="CC3300"/>
              </a:buClr>
              <a:buSzPct val="150000"/>
              <a:buBlip>
                <a:blip r:embed="rId3"/>
              </a:buBlip>
            </a:pPr>
            <a:r>
              <a:rPr lang="en-US" altLang="en-US" sz="2100" b="1" dirty="0" smtClean="0"/>
              <a:t>Deut </a:t>
            </a:r>
            <a:r>
              <a:rPr lang="en-US" altLang="en-US" sz="2100" b="1" dirty="0"/>
              <a:t>12:8 ~ You shall not at all do as we are doing here today-- every man doing whatever </a:t>
            </a:r>
            <a:r>
              <a:rPr lang="en-US" altLang="en-US" sz="2100" b="1" u="sng" dirty="0"/>
              <a:t>is right in his own </a:t>
            </a:r>
            <a:r>
              <a:rPr lang="en-US" altLang="en-US" sz="2100" b="1" u="sng" dirty="0" smtClean="0"/>
              <a:t>eyes</a:t>
            </a:r>
            <a:r>
              <a:rPr lang="en-US" altLang="en-US" sz="2100" b="1" dirty="0" smtClean="0"/>
              <a:t>—</a:t>
            </a:r>
          </a:p>
          <a:p>
            <a:pPr marL="342900" indent="-342900">
              <a:buClr>
                <a:srgbClr val="CC3300"/>
              </a:buClr>
              <a:buSzPct val="150000"/>
              <a:buBlip>
                <a:blip r:embed="rId3"/>
              </a:buBlip>
            </a:pPr>
            <a:endParaRPr lang="en-US" altLang="en-US" sz="2100" b="1" dirty="0"/>
          </a:p>
          <a:p>
            <a:pPr marL="342900" indent="-342900">
              <a:buClr>
                <a:srgbClr val="CC3300"/>
              </a:buClr>
              <a:buSzPct val="150000"/>
              <a:buBlip>
                <a:blip r:embed="rId3"/>
              </a:buBlip>
            </a:pPr>
            <a:r>
              <a:rPr lang="en-US" altLang="en-US" sz="2100" b="1" dirty="0" smtClean="0"/>
              <a:t>Luke 6:46 ~ But why do you call Me Lord, Lord, and not do the </a:t>
            </a:r>
            <a:r>
              <a:rPr lang="en-US" altLang="en-US" sz="2100" b="1" u="sng" dirty="0" smtClean="0"/>
              <a:t>things which I say</a:t>
            </a:r>
            <a:r>
              <a:rPr lang="en-US" altLang="en-US" sz="2100" b="1" dirty="0" smtClean="0"/>
              <a:t>?</a:t>
            </a:r>
            <a:endParaRPr lang="en-US" altLang="en-US" sz="2100" b="1" dirty="0"/>
          </a:p>
        </p:txBody>
      </p:sp>
      <p:sp>
        <p:nvSpPr>
          <p:cNvPr id="6"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All 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be </a:t>
            </a:r>
            <a:r>
              <a:rPr lang="en-US" sz="5400" b="1" kern="10" spc="6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Objective</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7"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All 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Come From God!</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8" name="Text Box 11"/>
          <p:cNvSpPr txBox="1">
            <a:spLocks noChangeArrowheads="1"/>
          </p:cNvSpPr>
          <p:nvPr/>
        </p:nvSpPr>
        <p:spPr bwMode="auto">
          <a:xfrm>
            <a:off x="533400" y="1632724"/>
            <a:ext cx="8077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effectLst>
                  <a:outerShdw blurRad="38100" dist="38100" dir="2700000" algn="tl">
                    <a:srgbClr val="FFFFFF"/>
                  </a:outerShdw>
                </a:effectLst>
              </a:rPr>
              <a:t>1 Corinthians 2:9-11 ~ But as it is written: Eye has not seen, nor ear heard, nor have entered into the heart of man the things which God has prepared for those who love Him. But God has </a:t>
            </a:r>
            <a:r>
              <a:rPr lang="en-US" altLang="en-US" sz="2800" b="1" u="sng" dirty="0">
                <a:ln>
                  <a:solidFill>
                    <a:srgbClr val="FF0000"/>
                  </a:solidFill>
                </a:ln>
                <a:effectLst>
                  <a:outerShdw blurRad="38100" dist="38100" dir="2700000" algn="tl">
                    <a:srgbClr val="FFFFFF"/>
                  </a:outerShdw>
                </a:effectLst>
              </a:rPr>
              <a:t>revealed them to us through His Spirit</a:t>
            </a:r>
            <a:r>
              <a:rPr lang="en-US" altLang="en-US" sz="2800" b="1" dirty="0">
                <a:effectLst>
                  <a:outerShdw blurRad="38100" dist="38100" dir="2700000" algn="tl">
                    <a:srgbClr val="FFFFFF"/>
                  </a:outerShdw>
                </a:effectLst>
              </a:rPr>
              <a:t>. For the Spirit searches all things, yes, the deep things of God. For what man knows the things of a man except the spirit of the man which is in him? Even so no one knows the things of God except the Spirit of God.</a:t>
            </a:r>
          </a:p>
        </p:txBody>
      </p:sp>
    </p:spTree>
    <p:extLst>
      <p:ext uri="{BB962C8B-B14F-4D97-AF65-F5344CB8AC3E}">
        <p14:creationId xmlns:p14="http://schemas.microsoft.com/office/powerpoint/2010/main" val="38055390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1">
                                            <p:txEl>
                                              <p:pRg st="0" end="0"/>
                                            </p:txEl>
                                          </p:spTgt>
                                        </p:tgtEl>
                                        <p:attrNameLst>
                                          <p:attrName>style.visibility</p:attrName>
                                        </p:attrNameLst>
                                      </p:cBhvr>
                                      <p:to>
                                        <p:strVal val="visible"/>
                                      </p:to>
                                    </p:set>
                                    <p:animEffect transition="in" filter="fade">
                                      <p:cBhvr>
                                        <p:cTn id="7" dur="2000"/>
                                        <p:tgtEl>
                                          <p:spTgt spid="49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61">
                                            <p:txEl>
                                              <p:pRg st="2" end="2"/>
                                            </p:txEl>
                                          </p:spTgt>
                                        </p:tgtEl>
                                        <p:attrNameLst>
                                          <p:attrName>style.visibility</p:attrName>
                                        </p:attrNameLst>
                                      </p:cBhvr>
                                      <p:to>
                                        <p:strVal val="visible"/>
                                      </p:to>
                                    </p:set>
                                    <p:animEffect transition="in" filter="fade">
                                      <p:cBhvr>
                                        <p:cTn id="12" dur="2000"/>
                                        <p:tgtEl>
                                          <p:spTgt spid="491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61">
                                            <p:txEl>
                                              <p:pRg st="4" end="4"/>
                                            </p:txEl>
                                          </p:spTgt>
                                        </p:tgtEl>
                                        <p:attrNameLst>
                                          <p:attrName>style.visibility</p:attrName>
                                        </p:attrNameLst>
                                      </p:cBhvr>
                                      <p:to>
                                        <p:strVal val="visible"/>
                                      </p:to>
                                    </p:set>
                                    <p:animEffect transition="in" filter="fade">
                                      <p:cBhvr>
                                        <p:cTn id="17" dur="2000"/>
                                        <p:tgtEl>
                                          <p:spTgt spid="4916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61">
                                            <p:txEl>
                                              <p:pRg st="6" end="6"/>
                                            </p:txEl>
                                          </p:spTgt>
                                        </p:tgtEl>
                                        <p:attrNameLst>
                                          <p:attrName>style.visibility</p:attrName>
                                        </p:attrNameLst>
                                      </p:cBhvr>
                                      <p:to>
                                        <p:strVal val="visible"/>
                                      </p:to>
                                    </p:set>
                                    <p:animEffect transition="in" filter="fade">
                                      <p:cBhvr>
                                        <p:cTn id="22" dur="2000"/>
                                        <p:tgtEl>
                                          <p:spTgt spid="4916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61">
                                            <p:txEl>
                                              <p:pRg st="8" end="8"/>
                                            </p:txEl>
                                          </p:spTgt>
                                        </p:tgtEl>
                                        <p:attrNameLst>
                                          <p:attrName>style.visibility</p:attrName>
                                        </p:attrNameLst>
                                      </p:cBhvr>
                                      <p:to>
                                        <p:strVal val="visible"/>
                                      </p:to>
                                    </p:set>
                                    <p:animEffect transition="in" filter="fade">
                                      <p:cBhvr>
                                        <p:cTn id="27" dur="2000"/>
                                        <p:tgtEl>
                                          <p:spTgt spid="49161">
                                            <p:txEl>
                                              <p:pRg st="8" end="8"/>
                                            </p:txEl>
                                          </p:spTgt>
                                        </p:tgtEl>
                                      </p:cBhvr>
                                    </p:animEffect>
                                  </p:childTnLst>
                                </p:cTn>
                              </p:par>
                            </p:childTnLst>
                          </p:cTn>
                        </p:par>
                        <p:par>
                          <p:cTn id="28" fill="hold" nodeType="afterGroup">
                            <p:stCondLst>
                              <p:cond delay="2000"/>
                            </p:stCondLst>
                            <p:childTnLst>
                              <p:par>
                                <p:cTn id="29" presetID="10" presetClass="exit" presetSubtype="0" fill="hold" grpId="1" nodeType="afterEffect">
                                  <p:stCondLst>
                                    <p:cond delay="0"/>
                                  </p:stCondLst>
                                  <p:childTnLst>
                                    <p:animEffect transition="out" filter="fade">
                                      <p:cBhvr>
                                        <p:cTn id="30" dur="2000"/>
                                        <p:tgtEl>
                                          <p:spTgt spid="49161">
                                            <p:txEl>
                                              <p:pRg st="0" end="0"/>
                                            </p:txEl>
                                          </p:spTgt>
                                        </p:tgtEl>
                                      </p:cBhvr>
                                    </p:animEffect>
                                    <p:set>
                                      <p:cBhvr>
                                        <p:cTn id="31" dur="1" fill="hold">
                                          <p:stCondLst>
                                            <p:cond delay="1999"/>
                                          </p:stCondLst>
                                        </p:cTn>
                                        <p:tgtEl>
                                          <p:spTgt spid="49161">
                                            <p:txEl>
                                              <p:pRg st="0" end="0"/>
                                            </p:txEl>
                                          </p:spTgt>
                                        </p:tgtEl>
                                        <p:attrNameLst>
                                          <p:attrName>style.visibility</p:attrName>
                                        </p:attrNameLst>
                                      </p:cBhvr>
                                      <p:to>
                                        <p:strVal val="hidden"/>
                                      </p:to>
                                    </p:set>
                                  </p:childTnLst>
                                </p:cTn>
                              </p:par>
                            </p:childTnLst>
                          </p:cTn>
                        </p:par>
                        <p:par>
                          <p:cTn id="32" fill="hold">
                            <p:stCondLst>
                              <p:cond delay="4000"/>
                            </p:stCondLst>
                            <p:childTnLst>
                              <p:par>
                                <p:cTn id="33" presetID="10" presetClass="exit" presetSubtype="0" fill="hold" grpId="1" nodeType="afterEffect">
                                  <p:stCondLst>
                                    <p:cond delay="0"/>
                                  </p:stCondLst>
                                  <p:childTnLst>
                                    <p:animEffect transition="out" filter="fade">
                                      <p:cBhvr>
                                        <p:cTn id="34" dur="2000"/>
                                        <p:tgtEl>
                                          <p:spTgt spid="49161">
                                            <p:txEl>
                                              <p:pRg st="2" end="2"/>
                                            </p:txEl>
                                          </p:spTgt>
                                        </p:tgtEl>
                                      </p:cBhvr>
                                    </p:animEffect>
                                    <p:set>
                                      <p:cBhvr>
                                        <p:cTn id="35" dur="1" fill="hold">
                                          <p:stCondLst>
                                            <p:cond delay="1999"/>
                                          </p:stCondLst>
                                        </p:cTn>
                                        <p:tgtEl>
                                          <p:spTgt spid="49161">
                                            <p:txEl>
                                              <p:pRg st="2" end="2"/>
                                            </p:txEl>
                                          </p:spTgt>
                                        </p:tgtEl>
                                        <p:attrNameLst>
                                          <p:attrName>style.visibility</p:attrName>
                                        </p:attrNameLst>
                                      </p:cBhvr>
                                      <p:to>
                                        <p:strVal val="hidden"/>
                                      </p:to>
                                    </p:set>
                                  </p:childTnLst>
                                </p:cTn>
                              </p:par>
                            </p:childTnLst>
                          </p:cTn>
                        </p:par>
                        <p:par>
                          <p:cTn id="36" fill="hold">
                            <p:stCondLst>
                              <p:cond delay="6000"/>
                            </p:stCondLst>
                            <p:childTnLst>
                              <p:par>
                                <p:cTn id="37" presetID="10" presetClass="exit" presetSubtype="0" fill="hold" grpId="1" nodeType="afterEffect">
                                  <p:stCondLst>
                                    <p:cond delay="0"/>
                                  </p:stCondLst>
                                  <p:childTnLst>
                                    <p:animEffect transition="out" filter="fade">
                                      <p:cBhvr>
                                        <p:cTn id="38" dur="2000"/>
                                        <p:tgtEl>
                                          <p:spTgt spid="49161">
                                            <p:txEl>
                                              <p:pRg st="4" end="4"/>
                                            </p:txEl>
                                          </p:spTgt>
                                        </p:tgtEl>
                                      </p:cBhvr>
                                    </p:animEffect>
                                    <p:set>
                                      <p:cBhvr>
                                        <p:cTn id="39" dur="1" fill="hold">
                                          <p:stCondLst>
                                            <p:cond delay="1999"/>
                                          </p:stCondLst>
                                        </p:cTn>
                                        <p:tgtEl>
                                          <p:spTgt spid="49161">
                                            <p:txEl>
                                              <p:pRg st="4" end="4"/>
                                            </p:txEl>
                                          </p:spTgt>
                                        </p:tgtEl>
                                        <p:attrNameLst>
                                          <p:attrName>style.visibility</p:attrName>
                                        </p:attrNameLst>
                                      </p:cBhvr>
                                      <p:to>
                                        <p:strVal val="hidden"/>
                                      </p:to>
                                    </p:set>
                                  </p:childTnLst>
                                </p:cTn>
                              </p:par>
                            </p:childTnLst>
                          </p:cTn>
                        </p:par>
                        <p:par>
                          <p:cTn id="40" fill="hold">
                            <p:stCondLst>
                              <p:cond delay="8000"/>
                            </p:stCondLst>
                            <p:childTnLst>
                              <p:par>
                                <p:cTn id="41" presetID="10" presetClass="exit" presetSubtype="0" fill="hold" grpId="1" nodeType="afterEffect">
                                  <p:stCondLst>
                                    <p:cond delay="0"/>
                                  </p:stCondLst>
                                  <p:childTnLst>
                                    <p:animEffect transition="out" filter="fade">
                                      <p:cBhvr>
                                        <p:cTn id="42" dur="2000"/>
                                        <p:tgtEl>
                                          <p:spTgt spid="49161">
                                            <p:txEl>
                                              <p:pRg st="6" end="6"/>
                                            </p:txEl>
                                          </p:spTgt>
                                        </p:tgtEl>
                                      </p:cBhvr>
                                    </p:animEffect>
                                    <p:set>
                                      <p:cBhvr>
                                        <p:cTn id="43" dur="1" fill="hold">
                                          <p:stCondLst>
                                            <p:cond delay="1999"/>
                                          </p:stCondLst>
                                        </p:cTn>
                                        <p:tgtEl>
                                          <p:spTgt spid="49161">
                                            <p:txEl>
                                              <p:pRg st="6" end="6"/>
                                            </p:txEl>
                                          </p:spTgt>
                                        </p:tgtEl>
                                        <p:attrNameLst>
                                          <p:attrName>style.visibility</p:attrName>
                                        </p:attrNameLst>
                                      </p:cBhvr>
                                      <p:to>
                                        <p:strVal val="hidden"/>
                                      </p:to>
                                    </p:set>
                                  </p:childTnLst>
                                </p:cTn>
                              </p:par>
                            </p:childTnLst>
                          </p:cTn>
                        </p:par>
                        <p:par>
                          <p:cTn id="44" fill="hold">
                            <p:stCondLst>
                              <p:cond delay="10000"/>
                            </p:stCondLst>
                            <p:childTnLst>
                              <p:par>
                                <p:cTn id="45" presetID="10" presetClass="exit" presetSubtype="0" fill="hold" grpId="1" nodeType="afterEffect">
                                  <p:stCondLst>
                                    <p:cond delay="0"/>
                                  </p:stCondLst>
                                  <p:childTnLst>
                                    <p:animEffect transition="out" filter="fade">
                                      <p:cBhvr>
                                        <p:cTn id="46" dur="2000"/>
                                        <p:tgtEl>
                                          <p:spTgt spid="49161">
                                            <p:txEl>
                                              <p:pRg st="8" end="8"/>
                                            </p:txEl>
                                          </p:spTgt>
                                        </p:tgtEl>
                                      </p:cBhvr>
                                    </p:animEffect>
                                    <p:set>
                                      <p:cBhvr>
                                        <p:cTn id="47" dur="1" fill="hold">
                                          <p:stCondLst>
                                            <p:cond delay="1999"/>
                                          </p:stCondLst>
                                        </p:cTn>
                                        <p:tgtEl>
                                          <p:spTgt spid="49161">
                                            <p:txEl>
                                              <p:pRg st="8" end="8"/>
                                            </p:txEl>
                                          </p:spTgt>
                                        </p:tgtEl>
                                        <p:attrNameLst>
                                          <p:attrName>style.visibility</p:attrName>
                                        </p:attrNameLst>
                                      </p:cBhvr>
                                      <p:to>
                                        <p:strVal val="hidden"/>
                                      </p:to>
                                    </p:set>
                                  </p:childTnLst>
                                </p:cTn>
                              </p:par>
                            </p:childTnLst>
                          </p:cTn>
                        </p:par>
                        <p:par>
                          <p:cTn id="48" fill="hold">
                            <p:stCondLst>
                              <p:cond delay="12000"/>
                            </p:stCondLst>
                            <p:childTnLst>
                              <p:par>
                                <p:cTn id="49" presetID="9" presetClass="exit" presetSubtype="0" fill="hold" grpId="0" nodeType="afterEffect">
                                  <p:stCondLst>
                                    <p:cond delay="0"/>
                                  </p:stCondLst>
                                  <p:childTnLst>
                                    <p:animEffect transition="out" filter="dissolve">
                                      <p:cBhvr>
                                        <p:cTn id="50" dur="2000"/>
                                        <p:tgtEl>
                                          <p:spTgt spid="6"/>
                                        </p:tgtEl>
                                      </p:cBhvr>
                                    </p:animEffect>
                                    <p:set>
                                      <p:cBhvr>
                                        <p:cTn id="51" dur="1" fill="hold">
                                          <p:stCondLst>
                                            <p:cond delay="1999"/>
                                          </p:stCondLst>
                                        </p:cTn>
                                        <p:tgtEl>
                                          <p:spTgt spid="6"/>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2000"/>
                                        <p:tgtEl>
                                          <p:spTgt spid="7"/>
                                        </p:tgtEl>
                                      </p:cBhvr>
                                    </p:animEffect>
                                  </p:childTnLst>
                                </p:cTn>
                              </p:par>
                            </p:childTnLst>
                          </p:cTn>
                        </p:par>
                        <p:par>
                          <p:cTn id="55" fill="hold">
                            <p:stCondLst>
                              <p:cond delay="14000"/>
                            </p:stCondLst>
                            <p:childTnLst>
                              <p:par>
                                <p:cTn id="56" presetID="9"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ssolve">
                                      <p:cBhvr>
                                        <p:cTn id="5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build="p"/>
      <p:bldP spid="49161" grpId="1" uiExpand="1" build="allAtOnce"/>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1" y="1110476"/>
            <a:ext cx="8114527" cy="5377901"/>
          </a:xfrm>
          <a:prstGeom prst="rect">
            <a:avLst/>
          </a:prstGeom>
          <a:effectLst>
            <a:softEdge rad="317500"/>
          </a:effectLst>
        </p:spPr>
      </p:pic>
      <p:sp>
        <p:nvSpPr>
          <p:cNvPr id="8"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An Investigation of Authority!</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3" name="Rectangle 2"/>
          <p:cNvSpPr/>
          <p:nvPr/>
        </p:nvSpPr>
        <p:spPr>
          <a:xfrm>
            <a:off x="775459" y="1370281"/>
            <a:ext cx="4215641"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300" dirty="0" smtClean="0">
                <a:ln w="50800">
                  <a:solidFill>
                    <a:schemeClr val="tx1"/>
                  </a:solidFill>
                </a:ln>
                <a:solidFill>
                  <a:schemeClr val="bg1">
                    <a:shade val="50000"/>
                  </a:schemeClr>
                </a:solidFill>
                <a:effectLst/>
              </a:rPr>
              <a:t>Our Next Study,</a:t>
            </a:r>
            <a:endParaRPr lang="en-US" sz="3600" b="1" cap="none" spc="300" dirty="0">
              <a:ln w="50800">
                <a:solidFill>
                  <a:schemeClr val="tx1"/>
                </a:solidFill>
              </a:ln>
              <a:solidFill>
                <a:schemeClr val="bg1">
                  <a:shade val="50000"/>
                </a:schemeClr>
              </a:solidFill>
              <a:effectLst/>
            </a:endParaRPr>
          </a:p>
        </p:txBody>
      </p:sp>
      <p:sp>
        <p:nvSpPr>
          <p:cNvPr id="4" name="Rectangle 3"/>
          <p:cNvSpPr/>
          <p:nvPr/>
        </p:nvSpPr>
        <p:spPr>
          <a:xfrm>
            <a:off x="1005163" y="2506781"/>
            <a:ext cx="7133684" cy="923330"/>
          </a:xfrm>
          <a:prstGeom prst="rect">
            <a:avLst/>
          </a:prstGeom>
          <a:noFill/>
        </p:spPr>
        <p:txBody>
          <a:bodyPr wrap="none" lIns="91440" tIns="45720" rIns="91440" bIns="45720">
            <a:spAutoFit/>
          </a:bodyPr>
          <a:lstStyle/>
          <a:p>
            <a:pPr algn="ctr"/>
            <a:r>
              <a:rPr lang="en-US" sz="54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outerShdw>
                  <a:reflection blurRad="12700" stA="28000" endPos="45000" dist="1000" dir="5400000" sy="-100000" algn="bl" rotWithShape="0"/>
                </a:effectLst>
                <a:latin typeface="Monotype Corsiva" panose="03010101010201010101" pitchFamily="66" charset="0"/>
              </a:rPr>
              <a:t>From God or </a:t>
            </a:r>
            <a:r>
              <a:rPr lang="en-US" sz="5400" b="1" spc="300" dirty="0" smtClean="0">
                <a:ln w="9000" cmpd="sng">
                  <a:solidFill>
                    <a:schemeClr val="accent4">
                      <a:shade val="50000"/>
                      <a:satMod val="120000"/>
                    </a:schemeClr>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rPr>
              <a:t>From Men?</a:t>
            </a:r>
            <a:endParaRPr lang="en-US" sz="5400" b="1" spc="300" dirty="0">
              <a:ln w="9000" cmpd="sng">
                <a:solidFill>
                  <a:schemeClr val="accent4">
                    <a:shade val="50000"/>
                    <a:satMod val="120000"/>
                  </a:schemeClr>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
        <p:nvSpPr>
          <p:cNvPr id="12" name="Rectangle 11"/>
          <p:cNvSpPr/>
          <p:nvPr/>
        </p:nvSpPr>
        <p:spPr>
          <a:xfrm>
            <a:off x="304800" y="4191000"/>
            <a:ext cx="8185253" cy="769441"/>
          </a:xfrm>
          <a:prstGeom prst="rect">
            <a:avLst/>
          </a:prstGeom>
          <a:noFill/>
        </p:spPr>
        <p:txBody>
          <a:bodyPr wrap="none" lIns="91440" tIns="45720" rIns="91440" bIns="45720">
            <a:spAutoFit/>
          </a:bodyPr>
          <a:lstStyle/>
          <a:p>
            <a:pPr algn="ctr"/>
            <a:r>
              <a:rPr lang="en-US" sz="44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50800" dir="5400000" algn="ctr" rotWithShape="0">
                    <a:schemeClr val="tx1"/>
                  </a:outerShdw>
                  <a:reflection blurRad="12700" stA="28000" endPos="45000" dist="1000" dir="5400000" sy="-100000" algn="bl" rotWithShape="0"/>
                </a:effectLst>
                <a:latin typeface="Monotype Corsiva" panose="03010101010201010101" pitchFamily="66" charset="0"/>
              </a:rPr>
              <a:t>How God Made </a:t>
            </a:r>
            <a:r>
              <a:rPr lang="en-US" sz="4400" b="1" spc="300" dirty="0" smtClean="0">
                <a:ln w="9000" cmpd="sng">
                  <a:solidFill>
                    <a:schemeClr val="accent4">
                      <a:shade val="50000"/>
                      <a:satMod val="120000"/>
                    </a:schemeClr>
                  </a:solidFill>
                  <a:prstDash val="solid"/>
                </a:ln>
                <a:solidFill>
                  <a:srgbClr val="000000"/>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rPr>
              <a:t>H</a:t>
            </a:r>
            <a:r>
              <a:rPr lang="en-US" sz="4400" b="1" spc="300" dirty="0" smtClean="0">
                <a:ln w="9000" cmpd="sng">
                  <a:solidFill>
                    <a:schemeClr val="accent4">
                      <a:shade val="50000"/>
                      <a:satMod val="120000"/>
                    </a:schemeClr>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rPr>
              <a:t>is Will Known?</a:t>
            </a:r>
            <a:endParaRPr lang="en-US" sz="4400" b="1" spc="300" dirty="0">
              <a:ln w="9000" cmpd="sng">
                <a:solidFill>
                  <a:schemeClr val="accent4">
                    <a:shade val="50000"/>
                    <a:satMod val="120000"/>
                  </a:schemeClr>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066800"/>
            <a:ext cx="9144000" cy="5816977"/>
          </a:xfrm>
          <a:prstGeom prst="rect">
            <a:avLst/>
          </a:prstGeom>
          <a:noFill/>
        </p:spPr>
        <p:txBody>
          <a:bodyPr wrap="square" rtlCol="0">
            <a:spAutoFit/>
          </a:bodyPr>
          <a:lstStyle/>
          <a:p>
            <a:r>
              <a:rPr lang="en-US" sz="3100" b="1" i="1" baseline="30000" dirty="0" smtClean="0">
                <a:solidFill>
                  <a:srgbClr val="FF0000"/>
                </a:solidFill>
                <a:effectLst>
                  <a:outerShdw blurRad="38100" dist="38100" dir="2700000" algn="tl">
                    <a:srgbClr val="000000">
                      <a:alpha val="43137"/>
                    </a:srgbClr>
                  </a:outerShdw>
                </a:effectLst>
              </a:rPr>
              <a:t>16</a:t>
            </a:r>
            <a:r>
              <a:rPr lang="en-US" sz="3100" b="1" baseline="30000" dirty="0" smtClean="0">
                <a:effectLst>
                  <a:outerShdw blurRad="38100" dist="38100" dir="2700000" algn="tl">
                    <a:srgbClr val="000000">
                      <a:alpha val="43137"/>
                    </a:srgbClr>
                  </a:outerShdw>
                </a:effectLst>
              </a:rPr>
              <a:t> </a:t>
            </a:r>
            <a:r>
              <a:rPr lang="en-US" sz="3100" b="1" dirty="0" smtClean="0"/>
              <a:t>Then the eleven disciples went away into Galilee, to the mountain which Jesus had appointed for them. </a:t>
            </a:r>
            <a:r>
              <a:rPr lang="en-US" sz="3100" b="1" i="1" baseline="30000" dirty="0" smtClean="0">
                <a:solidFill>
                  <a:srgbClr val="FF0000"/>
                </a:solidFill>
                <a:effectLst>
                  <a:outerShdw blurRad="38100" dist="38100" dir="2700000" algn="tl">
                    <a:srgbClr val="000000">
                      <a:alpha val="43137"/>
                    </a:srgbClr>
                  </a:outerShdw>
                </a:effectLst>
              </a:rPr>
              <a:t>17 </a:t>
            </a:r>
            <a:r>
              <a:rPr lang="en-US" sz="3100" b="1" dirty="0" smtClean="0"/>
              <a:t>When they saw Him, they worshiped Him; but some doubted. </a:t>
            </a:r>
            <a:r>
              <a:rPr lang="en-US" sz="3100" b="1" i="1" baseline="30000" dirty="0" smtClean="0">
                <a:solidFill>
                  <a:srgbClr val="FF0000"/>
                </a:solidFill>
                <a:effectLst>
                  <a:outerShdw blurRad="38100" dist="38100" dir="2700000" algn="tl">
                    <a:srgbClr val="000000">
                      <a:alpha val="43137"/>
                    </a:srgbClr>
                  </a:outerShdw>
                </a:effectLst>
              </a:rPr>
              <a:t>18 </a:t>
            </a:r>
            <a:r>
              <a:rPr lang="en-US" sz="3100" b="1" dirty="0" smtClean="0"/>
              <a:t>And Jesus came and spoke to them, saying, all authority has been given to Me in heaven and on earth. </a:t>
            </a:r>
            <a:r>
              <a:rPr lang="en-US" sz="3100" b="1" i="1" baseline="30000" dirty="0" smtClean="0">
                <a:solidFill>
                  <a:srgbClr val="FF0000"/>
                </a:solidFill>
                <a:effectLst>
                  <a:outerShdw blurRad="38100" dist="38100" dir="2700000" algn="tl">
                    <a:srgbClr val="000000">
                      <a:alpha val="43137"/>
                    </a:srgbClr>
                  </a:outerShdw>
                </a:effectLst>
              </a:rPr>
              <a:t>19 </a:t>
            </a:r>
            <a:r>
              <a:rPr lang="en-US" sz="3100" b="1" dirty="0" smtClean="0"/>
              <a:t>Go therefore and make disciples of all the nations, baptizing them in the name of the Father and of the Son and of the Holy Spirit, </a:t>
            </a:r>
            <a:r>
              <a:rPr lang="en-US" sz="3100" b="1" i="1" baseline="30000" dirty="0" smtClean="0">
                <a:solidFill>
                  <a:srgbClr val="FF0000"/>
                </a:solidFill>
                <a:effectLst>
                  <a:outerShdw blurRad="38100" dist="38100" dir="2700000" algn="tl">
                    <a:srgbClr val="000000">
                      <a:alpha val="43137"/>
                    </a:srgbClr>
                  </a:outerShdw>
                </a:effectLst>
              </a:rPr>
              <a:t>20</a:t>
            </a:r>
            <a:r>
              <a:rPr lang="en-US" sz="3100" b="1" baseline="30000" dirty="0" smtClean="0"/>
              <a:t> </a:t>
            </a:r>
            <a:r>
              <a:rPr lang="en-US" sz="3100" b="1" dirty="0" smtClean="0"/>
              <a:t>teaching them to observe all things that I have commanded you; and lo, I am with you always, </a:t>
            </a:r>
            <a:r>
              <a:rPr lang="en-US" sz="3100" b="1" i="1" dirty="0" smtClean="0"/>
              <a:t>even</a:t>
            </a:r>
            <a:r>
              <a:rPr lang="en-US" sz="3100" b="1" dirty="0" smtClean="0"/>
              <a:t> to the end of the age. Amen.</a:t>
            </a:r>
          </a:p>
        </p:txBody>
      </p:sp>
      <p:sp>
        <p:nvSpPr>
          <p:cNvPr id="3" name="Rectangle 2"/>
          <p:cNvSpPr/>
          <p:nvPr/>
        </p:nvSpPr>
        <p:spPr>
          <a:xfrm>
            <a:off x="997947" y="0"/>
            <a:ext cx="7148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70C0"/>
                  </a:solidFill>
                </a:ln>
                <a:solidFill>
                  <a:srgbClr val="FF0000"/>
                </a:solidFill>
                <a:effectLst>
                  <a:outerShdw blurRad="50800" dist="39000" dir="5460000" algn="tl">
                    <a:srgbClr val="000000">
                      <a:alpha val="38000"/>
                    </a:srgbClr>
                  </a:outerShdw>
                </a:effectLst>
              </a:rPr>
              <a:t>Matthew 28:16-20</a:t>
            </a:r>
            <a:endParaRPr lang="en-US" sz="5400" b="1" cap="none" spc="600" dirty="0">
              <a:ln w="11430">
                <a:solidFill>
                  <a:srgbClr val="0070C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58117875"/>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711264"/>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Does it Really Matter?</a:t>
            </a:r>
          </a:p>
        </p:txBody>
      </p:sp>
      <p:sp>
        <p:nvSpPr>
          <p:cNvPr id="2053" name="Text Box 5"/>
          <p:cNvSpPr txBox="1">
            <a:spLocks noChangeArrowheads="1"/>
          </p:cNvSpPr>
          <p:nvPr/>
        </p:nvSpPr>
        <p:spPr bwMode="auto">
          <a:xfrm>
            <a:off x="533400" y="1143000"/>
            <a:ext cx="8001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altLang="en-US" sz="2000" b="1" dirty="0">
                <a:effectLst>
                  <a:outerShdw blurRad="38100" dist="38100" dir="2700000" algn="tl">
                    <a:srgbClr val="FFFFFF"/>
                  </a:outerShdw>
                </a:effectLst>
              </a:rPr>
              <a:t>Singing w/o Instruments of Music</a:t>
            </a:r>
          </a:p>
          <a:p>
            <a:pPr>
              <a:spcBef>
                <a:spcPct val="50000"/>
              </a:spcBef>
              <a:buFontTx/>
              <a:buAutoNum type="arabicPeriod"/>
            </a:pPr>
            <a:r>
              <a:rPr lang="en-US" altLang="en-US" sz="2000" b="1" dirty="0">
                <a:effectLst>
                  <a:outerShdw blurRad="38100" dist="38100" dir="2700000" algn="tl">
                    <a:srgbClr val="FFFFFF"/>
                  </a:outerShdw>
                </a:effectLst>
              </a:rPr>
              <a:t>No Women elders/preachers</a:t>
            </a:r>
          </a:p>
          <a:p>
            <a:pPr>
              <a:spcBef>
                <a:spcPct val="50000"/>
              </a:spcBef>
              <a:buFontTx/>
              <a:buAutoNum type="arabicPeriod"/>
            </a:pPr>
            <a:r>
              <a:rPr lang="en-US" altLang="en-US" sz="2000" b="1" dirty="0">
                <a:effectLst>
                  <a:outerShdw blurRad="38100" dist="38100" dir="2700000" algn="tl">
                    <a:srgbClr val="FFFFFF"/>
                  </a:outerShdw>
                </a:effectLst>
              </a:rPr>
              <a:t>No gymnasiums or fellowship halls</a:t>
            </a:r>
          </a:p>
          <a:p>
            <a:pPr>
              <a:spcBef>
                <a:spcPct val="50000"/>
              </a:spcBef>
              <a:buFontTx/>
              <a:buAutoNum type="arabicPeriod"/>
            </a:pPr>
            <a:r>
              <a:rPr lang="en-US" altLang="en-US" sz="2000" b="1" dirty="0" smtClean="0">
                <a:effectLst>
                  <a:outerShdw blurRad="38100" dist="38100" dir="2700000" algn="tl">
                    <a:srgbClr val="FFFFFF"/>
                  </a:outerShdw>
                </a:effectLst>
              </a:rPr>
              <a:t>Rejecting </a:t>
            </a:r>
            <a:r>
              <a:rPr lang="en-US" altLang="en-US" sz="2000" b="1" dirty="0">
                <a:effectLst>
                  <a:outerShdw blurRad="38100" dist="38100" dir="2700000" algn="tl">
                    <a:srgbClr val="FFFFFF"/>
                  </a:outerShdw>
                </a:effectLst>
              </a:rPr>
              <a:t>the concept of a missionary society</a:t>
            </a:r>
          </a:p>
          <a:p>
            <a:pPr>
              <a:spcBef>
                <a:spcPct val="50000"/>
              </a:spcBef>
              <a:buFontTx/>
              <a:buAutoNum type="arabicPeriod"/>
            </a:pPr>
            <a:r>
              <a:rPr lang="en-US" altLang="en-US" sz="2000" b="1" dirty="0">
                <a:effectLst>
                  <a:outerShdw blurRad="38100" dist="38100" dir="2700000" algn="tl">
                    <a:srgbClr val="FFFFFF"/>
                  </a:outerShdw>
                </a:effectLst>
              </a:rPr>
              <a:t>Not </a:t>
            </a:r>
            <a:r>
              <a:rPr lang="en-US" altLang="en-US" sz="2000" b="1" dirty="0" smtClean="0">
                <a:effectLst>
                  <a:outerShdw blurRad="38100" dist="38100" dir="2700000" algn="tl">
                    <a:srgbClr val="FFFFFF"/>
                  </a:outerShdw>
                </a:effectLst>
              </a:rPr>
              <a:t>supporting </a:t>
            </a:r>
            <a:r>
              <a:rPr lang="en-US" altLang="en-US" sz="2000" b="1" dirty="0">
                <a:effectLst>
                  <a:outerShdw blurRad="38100" dist="38100" dir="2700000" algn="tl">
                    <a:srgbClr val="FFFFFF"/>
                  </a:outerShdw>
                </a:effectLst>
              </a:rPr>
              <a:t>human institutions</a:t>
            </a:r>
          </a:p>
          <a:p>
            <a:pPr>
              <a:spcBef>
                <a:spcPct val="50000"/>
              </a:spcBef>
              <a:buFontTx/>
              <a:buAutoNum type="arabicPeriod"/>
            </a:pPr>
            <a:r>
              <a:rPr lang="en-US" altLang="en-US" sz="2000" b="1" dirty="0" smtClean="0">
                <a:effectLst>
                  <a:outerShdw blurRad="38100" dist="38100" dir="2700000" algn="tl">
                    <a:srgbClr val="FFFFFF"/>
                  </a:outerShdw>
                </a:effectLst>
              </a:rPr>
              <a:t>No </a:t>
            </a:r>
            <a:r>
              <a:rPr lang="en-US" altLang="en-US" sz="2000" b="1" dirty="0">
                <a:effectLst>
                  <a:outerShdw blurRad="38100" dist="38100" dir="2700000" algn="tl">
                    <a:srgbClr val="FFFFFF"/>
                  </a:outerShdw>
                </a:effectLst>
              </a:rPr>
              <a:t>use </a:t>
            </a:r>
            <a:r>
              <a:rPr lang="en-US" altLang="en-US" sz="2000" b="1" dirty="0" smtClean="0">
                <a:effectLst>
                  <a:outerShdw blurRad="38100" dist="38100" dir="2700000" algn="tl">
                    <a:srgbClr val="FFFFFF"/>
                  </a:outerShdw>
                </a:effectLst>
              </a:rPr>
              <a:t>of religious </a:t>
            </a:r>
            <a:r>
              <a:rPr lang="en-US" altLang="en-US" sz="2000" b="1" dirty="0">
                <a:effectLst>
                  <a:outerShdw blurRad="38100" dist="38100" dir="2700000" algn="tl">
                    <a:srgbClr val="FFFFFF"/>
                  </a:outerShdw>
                </a:effectLst>
              </a:rPr>
              <a:t>titles (Reverend, Father)</a:t>
            </a:r>
          </a:p>
          <a:p>
            <a:pPr>
              <a:spcBef>
                <a:spcPct val="50000"/>
              </a:spcBef>
              <a:buFontTx/>
              <a:buAutoNum type="arabicPeriod"/>
            </a:pPr>
            <a:r>
              <a:rPr lang="en-US" altLang="en-US" sz="2000" b="1" dirty="0" smtClean="0">
                <a:effectLst>
                  <a:outerShdw blurRad="38100" dist="38100" dir="2700000" algn="tl">
                    <a:srgbClr val="FFFFFF"/>
                  </a:outerShdw>
                </a:effectLst>
              </a:rPr>
              <a:t>Not having choirs </a:t>
            </a:r>
            <a:r>
              <a:rPr lang="en-US" altLang="en-US" sz="2000" b="1" dirty="0">
                <a:effectLst>
                  <a:outerShdw blurRad="38100" dist="38100" dir="2700000" algn="tl">
                    <a:srgbClr val="FFFFFF"/>
                  </a:outerShdw>
                </a:effectLst>
              </a:rPr>
              <a:t>or chorus</a:t>
            </a:r>
          </a:p>
          <a:p>
            <a:pPr>
              <a:spcBef>
                <a:spcPct val="50000"/>
              </a:spcBef>
              <a:buFontTx/>
              <a:buAutoNum type="arabicPeriod"/>
            </a:pPr>
            <a:r>
              <a:rPr lang="en-US" altLang="en-US" sz="2000" b="1" dirty="0" smtClean="0">
                <a:effectLst>
                  <a:outerShdw blurRad="38100" dist="38100" dir="2700000" algn="tl">
                    <a:srgbClr val="FFFFFF"/>
                  </a:outerShdw>
                </a:effectLst>
              </a:rPr>
              <a:t>Having Weekly </a:t>
            </a:r>
            <a:r>
              <a:rPr lang="en-US" altLang="en-US" sz="2000" b="1" dirty="0">
                <a:effectLst>
                  <a:outerShdw blurRad="38100" dist="38100" dir="2700000" algn="tl">
                    <a:srgbClr val="FFFFFF"/>
                  </a:outerShdw>
                </a:effectLst>
              </a:rPr>
              <a:t>Communion</a:t>
            </a:r>
          </a:p>
          <a:p>
            <a:pPr>
              <a:spcBef>
                <a:spcPct val="50000"/>
              </a:spcBef>
              <a:buFontTx/>
              <a:buAutoNum type="arabicPeriod"/>
            </a:pPr>
            <a:r>
              <a:rPr lang="en-US" altLang="en-US" sz="2000" b="1" dirty="0">
                <a:effectLst>
                  <a:outerShdw blurRad="38100" dist="38100" dir="2700000" algn="tl">
                    <a:srgbClr val="FFFFFF"/>
                  </a:outerShdw>
                </a:effectLst>
              </a:rPr>
              <a:t>Essentiality of Water Baptism</a:t>
            </a:r>
          </a:p>
          <a:p>
            <a:pPr>
              <a:spcBef>
                <a:spcPct val="50000"/>
              </a:spcBef>
              <a:buFontTx/>
              <a:buAutoNum type="arabicPeriod"/>
            </a:pPr>
            <a:r>
              <a:rPr lang="en-US" altLang="en-US" sz="2000" b="1" dirty="0">
                <a:effectLst>
                  <a:outerShdw blurRad="38100" dist="38100" dir="2700000" algn="tl">
                    <a:srgbClr val="FFFFFF"/>
                  </a:outerShdw>
                </a:effectLst>
              </a:rPr>
              <a:t> No soup kitchens, or social services</a:t>
            </a:r>
          </a:p>
          <a:p>
            <a:pPr>
              <a:spcBef>
                <a:spcPct val="50000"/>
              </a:spcBef>
              <a:buFontTx/>
              <a:buAutoNum type="arabicPeriod"/>
            </a:pPr>
            <a:r>
              <a:rPr lang="en-US" altLang="en-US" sz="2000" b="1" dirty="0">
                <a:effectLst>
                  <a:outerShdw blurRad="38100" dist="38100" dir="2700000" algn="tl">
                    <a:srgbClr val="FFFFFF"/>
                  </a:outerShdw>
                </a:effectLst>
              </a:rPr>
              <a:t> Rejection of Easter &amp; Christmas as Holy Days</a:t>
            </a:r>
          </a:p>
        </p:txBody>
      </p:sp>
      <p:sp>
        <p:nvSpPr>
          <p:cNvPr id="2054" name="AutoShape 6"/>
          <p:cNvSpPr>
            <a:spLocks noChangeArrowheads="1"/>
          </p:cNvSpPr>
          <p:nvPr/>
        </p:nvSpPr>
        <p:spPr bwMode="auto">
          <a:xfrm>
            <a:off x="5562600" y="3200400"/>
            <a:ext cx="3200400" cy="2895600"/>
          </a:xfrm>
          <a:prstGeom prst="star16">
            <a:avLst>
              <a:gd name="adj" fmla="val 37500"/>
            </a:avLst>
          </a:prstGeom>
          <a:solidFill>
            <a:schemeClr val="tx1">
              <a:lumMod val="95000"/>
              <a:lumOff val="5000"/>
            </a:schemeClr>
          </a:solidFill>
          <a:ln w="9525">
            <a:solidFill>
              <a:schemeClr val="accent1"/>
            </a:solidFill>
            <a:miter lim="800000"/>
            <a:headEnd/>
            <a:tailEnd/>
          </a:ln>
          <a:effectLst>
            <a:glow rad="228600">
              <a:srgbClr val="C00000">
                <a:alpha val="83000"/>
              </a:srgbClr>
            </a:glow>
          </a:effectLst>
        </p:spPr>
        <p:txBody>
          <a:bodyPr wrap="none" anchor="ctr"/>
          <a:lstStyle/>
          <a:p>
            <a:pPr algn="ctr"/>
            <a:r>
              <a:rPr lang="en-US" altLang="en-US" sz="2000" b="1" dirty="0">
                <a:ln>
                  <a:solidFill>
                    <a:srgbClr val="FFFFFF"/>
                  </a:solidFill>
                </a:ln>
                <a:solidFill>
                  <a:srgbClr val="FFFF00"/>
                </a:solidFill>
                <a:effectLst>
                  <a:outerShdw blurRad="38100" dist="38100" dir="2700000" algn="tl">
                    <a:srgbClr val="000000"/>
                  </a:outerShdw>
                </a:effectLst>
              </a:rPr>
              <a:t>Or, have we made too</a:t>
            </a:r>
          </a:p>
          <a:p>
            <a:pPr algn="ctr"/>
            <a:r>
              <a:rPr lang="en-US" altLang="en-US" sz="2000" b="1" dirty="0">
                <a:ln>
                  <a:solidFill>
                    <a:srgbClr val="FFFFFF"/>
                  </a:solidFill>
                </a:ln>
                <a:solidFill>
                  <a:srgbClr val="FFFF00"/>
                </a:solidFill>
                <a:effectLst>
                  <a:outerShdw blurRad="38100" dist="38100" dir="2700000" algn="tl">
                    <a:srgbClr val="000000"/>
                  </a:outerShdw>
                </a:effectLst>
              </a:rPr>
              <a:t>much out of</a:t>
            </a:r>
          </a:p>
          <a:p>
            <a:pPr algn="ctr"/>
            <a:r>
              <a:rPr lang="en-US" altLang="en-US" sz="2000" b="1" dirty="0">
                <a:ln>
                  <a:solidFill>
                    <a:srgbClr val="FFFFFF"/>
                  </a:solidFill>
                </a:ln>
                <a:solidFill>
                  <a:srgbClr val="FFFF00"/>
                </a:solidFill>
                <a:effectLst>
                  <a:outerShdw blurRad="38100" dist="38100" dir="2700000" algn="tl">
                    <a:srgbClr val="000000"/>
                  </a:outerShdw>
                </a:effectLst>
              </a:rPr>
              <a:t>non-essential</a:t>
            </a:r>
          </a:p>
          <a:p>
            <a:pPr algn="ctr"/>
            <a:r>
              <a:rPr lang="en-US" altLang="en-US" sz="2000" b="1" dirty="0">
                <a:ln>
                  <a:solidFill>
                    <a:srgbClr val="FFFFFF"/>
                  </a:solidFill>
                </a:ln>
                <a:solidFill>
                  <a:srgbClr val="FFFF00"/>
                </a:solidFill>
                <a:effectLst>
                  <a:outerShdw blurRad="38100" dist="38100" dir="2700000" algn="tl">
                    <a:srgbClr val="000000"/>
                  </a:outerShdw>
                </a:effectLst>
              </a:rPr>
              <a:t>issues?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p:cTn id="7" dur="1000" fill="hold"/>
                                        <p:tgtEl>
                                          <p:spTgt spid="205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5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5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53">
                                            <p:txEl>
                                              <p:pRg st="0" end="0"/>
                                            </p:txEl>
                                          </p:spTgt>
                                        </p:tgtEl>
                                      </p:cBhvr>
                                    </p:animEffect>
                                  </p:childTnLst>
                                </p:cTn>
                              </p:par>
                            </p:childTnLst>
                          </p:cTn>
                        </p:par>
                        <p:par>
                          <p:cTn id="11" fill="hold" nodeType="withGroup">
                            <p:stCondLst>
                              <p:cond delay="2350"/>
                            </p:stCondLst>
                            <p:childTnLst>
                              <p:par>
                                <p:cTn id="12" presetID="31" presetClass="entr" presetSubtype="0" fill="hold" grpId="0" nodeType="afterEffect">
                                  <p:stCondLst>
                                    <p:cond delay="1000"/>
                                  </p:stCondLst>
                                  <p:iterate type="lt">
                                    <p:tmPct val="5000"/>
                                  </p:iterate>
                                  <p:childTnLst>
                                    <p:set>
                                      <p:cBhvr>
                                        <p:cTn id="13" dur="1" fill="hold">
                                          <p:stCondLst>
                                            <p:cond delay="0"/>
                                          </p:stCondLst>
                                        </p:cTn>
                                        <p:tgtEl>
                                          <p:spTgt spid="2053">
                                            <p:txEl>
                                              <p:pRg st="1" end="1"/>
                                            </p:txEl>
                                          </p:spTgt>
                                        </p:tgtEl>
                                        <p:attrNameLst>
                                          <p:attrName>style.visibility</p:attrName>
                                        </p:attrNameLst>
                                      </p:cBhvr>
                                      <p:to>
                                        <p:strVal val="visible"/>
                                      </p:to>
                                    </p:set>
                                    <p:anim calcmode="lin" valueType="num">
                                      <p:cBhvr>
                                        <p:cTn id="14" dur="1000" fill="hold"/>
                                        <p:tgtEl>
                                          <p:spTgt spid="205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05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05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053">
                                            <p:txEl>
                                              <p:pRg st="1" end="1"/>
                                            </p:txEl>
                                          </p:spTgt>
                                        </p:tgtEl>
                                      </p:cBhvr>
                                    </p:animEffect>
                                  </p:childTnLst>
                                </p:cTn>
                              </p:par>
                            </p:childTnLst>
                          </p:cTn>
                        </p:par>
                        <p:par>
                          <p:cTn id="18" fill="hold" nodeType="withGroup">
                            <p:stCondLst>
                              <p:cond delay="5450"/>
                            </p:stCondLst>
                            <p:childTnLst>
                              <p:par>
                                <p:cTn id="19" presetID="31" presetClass="entr" presetSubtype="0" fill="hold" grpId="0" nodeType="afterEffect">
                                  <p:stCondLst>
                                    <p:cond delay="1000"/>
                                  </p:stCondLst>
                                  <p:iterate type="lt">
                                    <p:tmPct val="5000"/>
                                  </p:iterate>
                                  <p:childTnLst>
                                    <p:set>
                                      <p:cBhvr>
                                        <p:cTn id="20" dur="1" fill="hold">
                                          <p:stCondLst>
                                            <p:cond delay="0"/>
                                          </p:stCondLst>
                                        </p:cTn>
                                        <p:tgtEl>
                                          <p:spTgt spid="2053">
                                            <p:txEl>
                                              <p:pRg st="2" end="2"/>
                                            </p:txEl>
                                          </p:spTgt>
                                        </p:tgtEl>
                                        <p:attrNameLst>
                                          <p:attrName>style.visibility</p:attrName>
                                        </p:attrNameLst>
                                      </p:cBhvr>
                                      <p:to>
                                        <p:strVal val="visible"/>
                                      </p:to>
                                    </p:set>
                                    <p:anim calcmode="lin" valueType="num">
                                      <p:cBhvr>
                                        <p:cTn id="21" dur="1000" fill="hold"/>
                                        <p:tgtEl>
                                          <p:spTgt spid="205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05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05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053">
                                            <p:txEl>
                                              <p:pRg st="2" end="2"/>
                                            </p:txEl>
                                          </p:spTgt>
                                        </p:tgtEl>
                                      </p:cBhvr>
                                    </p:animEffect>
                                  </p:childTnLst>
                                </p:cTn>
                              </p:par>
                            </p:childTnLst>
                          </p:cTn>
                        </p:par>
                        <p:par>
                          <p:cTn id="25" fill="hold" nodeType="withGroup">
                            <p:stCondLst>
                              <p:cond delay="8850"/>
                            </p:stCondLst>
                            <p:childTnLst>
                              <p:par>
                                <p:cTn id="26" presetID="31" presetClass="entr" presetSubtype="0" fill="hold" grpId="0" nodeType="afterEffect">
                                  <p:stCondLst>
                                    <p:cond delay="1000"/>
                                  </p:stCondLst>
                                  <p:iterate type="lt">
                                    <p:tmPct val="5000"/>
                                  </p:iterate>
                                  <p:childTnLst>
                                    <p:set>
                                      <p:cBhvr>
                                        <p:cTn id="27" dur="1" fill="hold">
                                          <p:stCondLst>
                                            <p:cond delay="0"/>
                                          </p:stCondLst>
                                        </p:cTn>
                                        <p:tgtEl>
                                          <p:spTgt spid="2053">
                                            <p:txEl>
                                              <p:pRg st="3" end="3"/>
                                            </p:txEl>
                                          </p:spTgt>
                                        </p:tgtEl>
                                        <p:attrNameLst>
                                          <p:attrName>style.visibility</p:attrName>
                                        </p:attrNameLst>
                                      </p:cBhvr>
                                      <p:to>
                                        <p:strVal val="visible"/>
                                      </p:to>
                                    </p:set>
                                    <p:anim calcmode="lin" valueType="num">
                                      <p:cBhvr>
                                        <p:cTn id="28" dur="1000" fill="hold"/>
                                        <p:tgtEl>
                                          <p:spTgt spid="205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205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205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2053">
                                            <p:txEl>
                                              <p:pRg st="3" end="3"/>
                                            </p:txEl>
                                          </p:spTgt>
                                        </p:tgtEl>
                                      </p:cBhvr>
                                    </p:animEffect>
                                  </p:childTnLst>
                                </p:cTn>
                              </p:par>
                            </p:childTnLst>
                          </p:cTn>
                        </p:par>
                        <p:par>
                          <p:cTn id="32" fill="hold" nodeType="withGroup">
                            <p:stCondLst>
                              <p:cond delay="12750"/>
                            </p:stCondLst>
                            <p:childTnLst>
                              <p:par>
                                <p:cTn id="33" presetID="31" presetClass="entr" presetSubtype="0" fill="hold" grpId="0" nodeType="afterEffect">
                                  <p:stCondLst>
                                    <p:cond delay="1000"/>
                                  </p:stCondLst>
                                  <p:iterate type="lt">
                                    <p:tmPct val="5000"/>
                                  </p:iterate>
                                  <p:childTnLst>
                                    <p:set>
                                      <p:cBhvr>
                                        <p:cTn id="34" dur="1" fill="hold">
                                          <p:stCondLst>
                                            <p:cond delay="0"/>
                                          </p:stCondLst>
                                        </p:cTn>
                                        <p:tgtEl>
                                          <p:spTgt spid="2053">
                                            <p:txEl>
                                              <p:pRg st="4" end="4"/>
                                            </p:txEl>
                                          </p:spTgt>
                                        </p:tgtEl>
                                        <p:attrNameLst>
                                          <p:attrName>style.visibility</p:attrName>
                                        </p:attrNameLst>
                                      </p:cBhvr>
                                      <p:to>
                                        <p:strVal val="visible"/>
                                      </p:to>
                                    </p:set>
                                    <p:anim calcmode="lin" valueType="num">
                                      <p:cBhvr>
                                        <p:cTn id="35" dur="1000" fill="hold"/>
                                        <p:tgtEl>
                                          <p:spTgt spid="205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05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205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2053">
                                            <p:txEl>
                                              <p:pRg st="4" end="4"/>
                                            </p:txEl>
                                          </p:spTgt>
                                        </p:tgtEl>
                                      </p:cBhvr>
                                    </p:animEffect>
                                  </p:childTnLst>
                                </p:cTn>
                              </p:par>
                            </p:childTnLst>
                          </p:cTn>
                        </p:par>
                        <p:par>
                          <p:cTn id="39" fill="hold" nodeType="withGroup">
                            <p:stCondLst>
                              <p:cond delay="16200"/>
                            </p:stCondLst>
                            <p:childTnLst>
                              <p:par>
                                <p:cTn id="40" presetID="31" presetClass="entr" presetSubtype="0" fill="hold" grpId="0" nodeType="afterEffect">
                                  <p:stCondLst>
                                    <p:cond delay="1000"/>
                                  </p:stCondLst>
                                  <p:iterate type="lt">
                                    <p:tmPct val="5000"/>
                                  </p:iterate>
                                  <p:childTnLst>
                                    <p:set>
                                      <p:cBhvr>
                                        <p:cTn id="41" dur="1" fill="hold">
                                          <p:stCondLst>
                                            <p:cond delay="0"/>
                                          </p:stCondLst>
                                        </p:cTn>
                                        <p:tgtEl>
                                          <p:spTgt spid="2053">
                                            <p:txEl>
                                              <p:pRg st="5" end="5"/>
                                            </p:txEl>
                                          </p:spTgt>
                                        </p:tgtEl>
                                        <p:attrNameLst>
                                          <p:attrName>style.visibility</p:attrName>
                                        </p:attrNameLst>
                                      </p:cBhvr>
                                      <p:to>
                                        <p:strVal val="visible"/>
                                      </p:to>
                                    </p:set>
                                    <p:anim calcmode="lin" valueType="num">
                                      <p:cBhvr>
                                        <p:cTn id="42" dur="1000" fill="hold"/>
                                        <p:tgtEl>
                                          <p:spTgt spid="205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205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205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2053">
                                            <p:txEl>
                                              <p:pRg st="5" end="5"/>
                                            </p:txEl>
                                          </p:spTgt>
                                        </p:tgtEl>
                                      </p:cBhvr>
                                    </p:animEffect>
                                  </p:childTnLst>
                                </p:cTn>
                              </p:par>
                            </p:childTnLst>
                          </p:cTn>
                        </p:par>
                        <p:par>
                          <p:cTn id="46" fill="hold" nodeType="withGroup">
                            <p:stCondLst>
                              <p:cond delay="20100"/>
                            </p:stCondLst>
                            <p:childTnLst>
                              <p:par>
                                <p:cTn id="47" presetID="31" presetClass="entr" presetSubtype="0" fill="hold" grpId="0" nodeType="afterEffect">
                                  <p:stCondLst>
                                    <p:cond delay="1000"/>
                                  </p:stCondLst>
                                  <p:iterate type="lt">
                                    <p:tmPct val="5000"/>
                                  </p:iterate>
                                  <p:childTnLst>
                                    <p:set>
                                      <p:cBhvr>
                                        <p:cTn id="48" dur="1" fill="hold">
                                          <p:stCondLst>
                                            <p:cond delay="0"/>
                                          </p:stCondLst>
                                        </p:cTn>
                                        <p:tgtEl>
                                          <p:spTgt spid="2053">
                                            <p:txEl>
                                              <p:pRg st="6" end="6"/>
                                            </p:txEl>
                                          </p:spTgt>
                                        </p:tgtEl>
                                        <p:attrNameLst>
                                          <p:attrName>style.visibility</p:attrName>
                                        </p:attrNameLst>
                                      </p:cBhvr>
                                      <p:to>
                                        <p:strVal val="visible"/>
                                      </p:to>
                                    </p:set>
                                    <p:anim calcmode="lin" valueType="num">
                                      <p:cBhvr>
                                        <p:cTn id="49" dur="1000" fill="hold"/>
                                        <p:tgtEl>
                                          <p:spTgt spid="205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205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205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2053">
                                            <p:txEl>
                                              <p:pRg st="6" end="6"/>
                                            </p:txEl>
                                          </p:spTgt>
                                        </p:tgtEl>
                                      </p:cBhvr>
                                    </p:animEffect>
                                  </p:childTnLst>
                                </p:cTn>
                              </p:par>
                            </p:childTnLst>
                          </p:cTn>
                        </p:par>
                        <p:par>
                          <p:cTn id="53" fill="hold" nodeType="withGroup">
                            <p:stCondLst>
                              <p:cond delay="23200"/>
                            </p:stCondLst>
                            <p:childTnLst>
                              <p:par>
                                <p:cTn id="54" presetID="31" presetClass="entr" presetSubtype="0" fill="hold" grpId="0" nodeType="afterEffect">
                                  <p:stCondLst>
                                    <p:cond delay="1000"/>
                                  </p:stCondLst>
                                  <p:iterate type="lt">
                                    <p:tmPct val="5000"/>
                                  </p:iterate>
                                  <p:childTnLst>
                                    <p:set>
                                      <p:cBhvr>
                                        <p:cTn id="55" dur="1" fill="hold">
                                          <p:stCondLst>
                                            <p:cond delay="0"/>
                                          </p:stCondLst>
                                        </p:cTn>
                                        <p:tgtEl>
                                          <p:spTgt spid="2053">
                                            <p:txEl>
                                              <p:pRg st="7" end="7"/>
                                            </p:txEl>
                                          </p:spTgt>
                                        </p:tgtEl>
                                        <p:attrNameLst>
                                          <p:attrName>style.visibility</p:attrName>
                                        </p:attrNameLst>
                                      </p:cBhvr>
                                      <p:to>
                                        <p:strVal val="visible"/>
                                      </p:to>
                                    </p:set>
                                    <p:anim calcmode="lin" valueType="num">
                                      <p:cBhvr>
                                        <p:cTn id="56" dur="1000" fill="hold"/>
                                        <p:tgtEl>
                                          <p:spTgt spid="205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205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2053">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2053">
                                            <p:txEl>
                                              <p:pRg st="7" end="7"/>
                                            </p:txEl>
                                          </p:spTgt>
                                        </p:tgtEl>
                                      </p:cBhvr>
                                    </p:animEffect>
                                  </p:childTnLst>
                                </p:cTn>
                              </p:par>
                            </p:childTnLst>
                          </p:cTn>
                        </p:par>
                        <p:par>
                          <p:cTn id="60" fill="hold" nodeType="withGroup">
                            <p:stCondLst>
                              <p:cond delay="26200"/>
                            </p:stCondLst>
                            <p:childTnLst>
                              <p:par>
                                <p:cTn id="61" presetID="31" presetClass="entr" presetSubtype="0" fill="hold" grpId="0" nodeType="afterEffect">
                                  <p:stCondLst>
                                    <p:cond delay="1000"/>
                                  </p:stCondLst>
                                  <p:iterate type="lt">
                                    <p:tmPct val="5000"/>
                                  </p:iterate>
                                  <p:childTnLst>
                                    <p:set>
                                      <p:cBhvr>
                                        <p:cTn id="62" dur="1" fill="hold">
                                          <p:stCondLst>
                                            <p:cond delay="0"/>
                                          </p:stCondLst>
                                        </p:cTn>
                                        <p:tgtEl>
                                          <p:spTgt spid="2053">
                                            <p:txEl>
                                              <p:pRg st="8" end="8"/>
                                            </p:txEl>
                                          </p:spTgt>
                                        </p:tgtEl>
                                        <p:attrNameLst>
                                          <p:attrName>style.visibility</p:attrName>
                                        </p:attrNameLst>
                                      </p:cBhvr>
                                      <p:to>
                                        <p:strVal val="visible"/>
                                      </p:to>
                                    </p:set>
                                    <p:anim calcmode="lin" valueType="num">
                                      <p:cBhvr>
                                        <p:cTn id="63" dur="1000" fill="hold"/>
                                        <p:tgtEl>
                                          <p:spTgt spid="205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05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205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2053">
                                            <p:txEl>
                                              <p:pRg st="8" end="8"/>
                                            </p:txEl>
                                          </p:spTgt>
                                        </p:tgtEl>
                                      </p:cBhvr>
                                    </p:animEffect>
                                  </p:childTnLst>
                                </p:cTn>
                              </p:par>
                            </p:childTnLst>
                          </p:cTn>
                        </p:par>
                        <p:par>
                          <p:cTn id="67" fill="hold" nodeType="withGroup">
                            <p:stCondLst>
                              <p:cond delay="29450"/>
                            </p:stCondLst>
                            <p:childTnLst>
                              <p:par>
                                <p:cTn id="68" presetID="31" presetClass="entr" presetSubtype="0" fill="hold" grpId="0" nodeType="afterEffect">
                                  <p:stCondLst>
                                    <p:cond delay="1000"/>
                                  </p:stCondLst>
                                  <p:iterate type="lt">
                                    <p:tmPct val="5000"/>
                                  </p:iterate>
                                  <p:childTnLst>
                                    <p:set>
                                      <p:cBhvr>
                                        <p:cTn id="69" dur="1" fill="hold">
                                          <p:stCondLst>
                                            <p:cond delay="0"/>
                                          </p:stCondLst>
                                        </p:cTn>
                                        <p:tgtEl>
                                          <p:spTgt spid="2053">
                                            <p:txEl>
                                              <p:pRg st="9" end="9"/>
                                            </p:txEl>
                                          </p:spTgt>
                                        </p:tgtEl>
                                        <p:attrNameLst>
                                          <p:attrName>style.visibility</p:attrName>
                                        </p:attrNameLst>
                                      </p:cBhvr>
                                      <p:to>
                                        <p:strVal val="visible"/>
                                      </p:to>
                                    </p:set>
                                    <p:anim calcmode="lin" valueType="num">
                                      <p:cBhvr>
                                        <p:cTn id="70" dur="1000" fill="hold"/>
                                        <p:tgtEl>
                                          <p:spTgt spid="205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205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205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2053">
                                            <p:txEl>
                                              <p:pRg st="9" end="9"/>
                                            </p:txEl>
                                          </p:spTgt>
                                        </p:tgtEl>
                                      </p:cBhvr>
                                    </p:animEffect>
                                  </p:childTnLst>
                                </p:cTn>
                              </p:par>
                            </p:childTnLst>
                          </p:cTn>
                        </p:par>
                        <p:par>
                          <p:cTn id="74" fill="hold" nodeType="withGroup">
                            <p:stCondLst>
                              <p:cond delay="32950"/>
                            </p:stCondLst>
                            <p:childTnLst>
                              <p:par>
                                <p:cTn id="75" presetID="31" presetClass="entr" presetSubtype="0" fill="hold" grpId="0" nodeType="afterEffect">
                                  <p:stCondLst>
                                    <p:cond delay="1000"/>
                                  </p:stCondLst>
                                  <p:iterate type="lt">
                                    <p:tmPct val="5000"/>
                                  </p:iterate>
                                  <p:childTnLst>
                                    <p:set>
                                      <p:cBhvr>
                                        <p:cTn id="76" dur="1" fill="hold">
                                          <p:stCondLst>
                                            <p:cond delay="0"/>
                                          </p:stCondLst>
                                        </p:cTn>
                                        <p:tgtEl>
                                          <p:spTgt spid="2053">
                                            <p:txEl>
                                              <p:pRg st="10" end="10"/>
                                            </p:txEl>
                                          </p:spTgt>
                                        </p:tgtEl>
                                        <p:attrNameLst>
                                          <p:attrName>style.visibility</p:attrName>
                                        </p:attrNameLst>
                                      </p:cBhvr>
                                      <p:to>
                                        <p:strVal val="visible"/>
                                      </p:to>
                                    </p:set>
                                    <p:anim calcmode="lin" valueType="num">
                                      <p:cBhvr>
                                        <p:cTn id="77" dur="1000" fill="hold"/>
                                        <p:tgtEl>
                                          <p:spTgt spid="205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205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205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2053">
                                            <p:txEl>
                                              <p:pRg st="10" end="1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054"/>
                                        </p:tgtEl>
                                        <p:attrNameLst>
                                          <p:attrName>style.visibility</p:attrName>
                                        </p:attrNameLst>
                                      </p:cBhvr>
                                      <p:to>
                                        <p:strVal val="visible"/>
                                      </p:to>
                                    </p:set>
                                    <p:anim calcmode="lin" valueType="num">
                                      <p:cBhvr>
                                        <p:cTn id="85" dur="2000" fill="hold"/>
                                        <p:tgtEl>
                                          <p:spTgt spid="2054"/>
                                        </p:tgtEl>
                                        <p:attrNameLst>
                                          <p:attrName>ppt_w</p:attrName>
                                        </p:attrNameLst>
                                      </p:cBhvr>
                                      <p:tavLst>
                                        <p:tav tm="0">
                                          <p:val>
                                            <p:fltVal val="0"/>
                                          </p:val>
                                        </p:tav>
                                        <p:tav tm="100000">
                                          <p:val>
                                            <p:strVal val="#ppt_w"/>
                                          </p:val>
                                        </p:tav>
                                      </p:tavLst>
                                    </p:anim>
                                    <p:anim calcmode="lin" valueType="num">
                                      <p:cBhvr>
                                        <p:cTn id="86" dur="2000" fill="hold"/>
                                        <p:tgtEl>
                                          <p:spTgt spid="2054"/>
                                        </p:tgtEl>
                                        <p:attrNameLst>
                                          <p:attrName>ppt_h</p:attrName>
                                        </p:attrNameLst>
                                      </p:cBhvr>
                                      <p:tavLst>
                                        <p:tav tm="0">
                                          <p:val>
                                            <p:fltVal val="0"/>
                                          </p:val>
                                        </p:tav>
                                        <p:tav tm="100000">
                                          <p:val>
                                            <p:strVal val="#ppt_h"/>
                                          </p:val>
                                        </p:tav>
                                      </p:tavLst>
                                    </p:anim>
                                  </p:childTnLst>
                                </p:cTn>
                              </p:par>
                            </p:childTnLst>
                          </p:cTn>
                        </p:par>
                        <p:par>
                          <p:cTn id="87" fill="hold">
                            <p:stCondLst>
                              <p:cond delay="2000"/>
                            </p:stCondLst>
                            <p:childTnLst>
                              <p:par>
                                <p:cTn id="88" presetID="27" presetClass="emph" presetSubtype="0" repeatCount="indefinite" fill="remove" grpId="1" nodeType="afterEffect">
                                  <p:stCondLst>
                                    <p:cond delay="0"/>
                                  </p:stCondLst>
                                  <p:childTnLst>
                                    <p:animClr clrSpc="rgb" dir="cw">
                                      <p:cBhvr override="childStyle">
                                        <p:cTn id="89" dur="500" autoRev="1" fill="remove"/>
                                        <p:tgtEl>
                                          <p:spTgt spid="2054"/>
                                        </p:tgtEl>
                                        <p:attrNameLst>
                                          <p:attrName>style.color</p:attrName>
                                        </p:attrNameLst>
                                      </p:cBhvr>
                                      <p:to>
                                        <a:srgbClr val="FF0000"/>
                                      </p:to>
                                    </p:animClr>
                                    <p:animClr clrSpc="rgb" dir="cw">
                                      <p:cBhvr>
                                        <p:cTn id="90" dur="500" autoRev="1" fill="remove"/>
                                        <p:tgtEl>
                                          <p:spTgt spid="2054"/>
                                        </p:tgtEl>
                                        <p:attrNameLst>
                                          <p:attrName>fillcolor</p:attrName>
                                        </p:attrNameLst>
                                      </p:cBhvr>
                                      <p:to>
                                        <a:srgbClr val="FF0000"/>
                                      </p:to>
                                    </p:animClr>
                                    <p:set>
                                      <p:cBhvr>
                                        <p:cTn id="91" dur="500" autoRev="1" fill="remove"/>
                                        <p:tgtEl>
                                          <p:spTgt spid="2054"/>
                                        </p:tgtEl>
                                        <p:attrNameLst>
                                          <p:attrName>fill.type</p:attrName>
                                        </p:attrNameLst>
                                      </p:cBhvr>
                                      <p:to>
                                        <p:strVal val="solid"/>
                                      </p:to>
                                    </p:set>
                                    <p:set>
                                      <p:cBhvr>
                                        <p:cTn id="92" dur="500" autoRev="1" fill="remove"/>
                                        <p:tgtEl>
                                          <p:spTgt spid="20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P spid="2054" grpId="0" animBg="1"/>
      <p:bldP spid="205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3899210"/>
            <a:ext cx="7696200" cy="1200329"/>
          </a:xfrm>
          <a:prstGeom prst="rect">
            <a:avLst/>
          </a:prstGeom>
          <a:solidFill>
            <a:schemeClr val="bg2">
              <a:lumMod val="20000"/>
              <a:lumOff val="80000"/>
            </a:schemeClr>
          </a:solidFill>
          <a:ln>
            <a:solidFill>
              <a:srgbClr val="003300"/>
            </a:solidFill>
          </a:ln>
        </p:spPr>
        <p:txBody>
          <a:bodyPr wrap="square" rtlCol="0">
            <a:spAutoFit/>
          </a:bodyPr>
          <a:lstStyle/>
          <a:p>
            <a:pPr lvl="0" algn="ctr" fontAlgn="auto">
              <a:spcBef>
                <a:spcPts val="0"/>
              </a:spcBef>
              <a:spcAft>
                <a:spcPts val="0"/>
              </a:spcAft>
            </a:pP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just may be better ways of looking at all things pertaining to God's revelation than through our warped, colored glasses (CENI</a:t>
            </a:r>
            <a:r>
              <a:rPr lang="en-US" sz="24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917" name="Text Box 5" descr="40%"/>
          <p:cNvSpPr txBox="1">
            <a:spLocks noChangeArrowheads="1"/>
          </p:cNvSpPr>
          <p:nvPr/>
        </p:nvSpPr>
        <p:spPr bwMode="auto">
          <a:xfrm>
            <a:off x="457200" y="1143000"/>
            <a:ext cx="3886200" cy="1809750"/>
          </a:xfrm>
          <a:prstGeom prst="rect">
            <a:avLst/>
          </a:prstGeom>
          <a:solidFill>
            <a:schemeClr val="tx1">
              <a:lumMod val="95000"/>
              <a:lumOff val="5000"/>
            </a:schemeClr>
          </a:solidFill>
          <a:ln w="9525">
            <a:solidFill>
              <a:schemeClr val="tx1"/>
            </a:solidFill>
            <a:miter lim="800000"/>
            <a:headEnd/>
            <a:tailEnd/>
          </a:ln>
          <a:effectLst/>
        </p:spPr>
        <p:txBody>
          <a:bodyPr>
            <a:spAutoFit/>
          </a:bodyPr>
          <a:lstStyle/>
          <a:p>
            <a:pPr algn="ctr"/>
            <a:r>
              <a:rPr lang="en-US" altLang="en-US" sz="2800" b="1" dirty="0">
                <a:solidFill>
                  <a:srgbClr val="FFFFFF"/>
                </a:solidFill>
              </a:rPr>
              <a:t>1 Peter 4:11</a:t>
            </a:r>
          </a:p>
          <a:p>
            <a:pPr algn="ctr"/>
            <a:r>
              <a:rPr lang="en-US" altLang="en-US" sz="2800" b="1" dirty="0">
                <a:solidFill>
                  <a:srgbClr val="FFFFFF"/>
                </a:solidFill>
              </a:rPr>
              <a:t>If anyone speaks, let him speak as the oracles of God. </a:t>
            </a:r>
          </a:p>
        </p:txBody>
      </p:sp>
      <p:sp>
        <p:nvSpPr>
          <p:cNvPr id="38918" name="Text Box 6" descr="40%"/>
          <p:cNvSpPr txBox="1">
            <a:spLocks noChangeArrowheads="1"/>
          </p:cNvSpPr>
          <p:nvPr/>
        </p:nvSpPr>
        <p:spPr bwMode="auto">
          <a:xfrm>
            <a:off x="4800600" y="1143000"/>
            <a:ext cx="3886200" cy="1809750"/>
          </a:xfrm>
          <a:prstGeom prst="rect">
            <a:avLst/>
          </a:prstGeom>
          <a:solidFill>
            <a:schemeClr val="tx1">
              <a:lumMod val="95000"/>
              <a:lumOff val="5000"/>
            </a:schemeClr>
          </a:solidFill>
          <a:ln w="9525">
            <a:solidFill>
              <a:schemeClr val="tx1"/>
            </a:solidFill>
            <a:miter lim="800000"/>
            <a:headEnd/>
            <a:tailEnd/>
          </a:ln>
          <a:effectLst/>
        </p:spPr>
        <p:txBody>
          <a:bodyPr>
            <a:spAutoFit/>
          </a:bodyPr>
          <a:lstStyle/>
          <a:p>
            <a:pPr algn="ctr"/>
            <a:r>
              <a:rPr lang="en-US" altLang="en-US" sz="2800" b="1" dirty="0">
                <a:solidFill>
                  <a:srgbClr val="FFFFFF"/>
                </a:solidFill>
              </a:rPr>
              <a:t>“Let us speak where the Bible speaks and remain silent where the Bible is silent.”</a:t>
            </a:r>
          </a:p>
        </p:txBody>
      </p:sp>
      <p:sp>
        <p:nvSpPr>
          <p:cNvPr id="38921" name="Text Box 9"/>
          <p:cNvSpPr txBox="1">
            <a:spLocks noChangeArrowheads="1"/>
          </p:cNvSpPr>
          <p:nvPr/>
        </p:nvSpPr>
        <p:spPr bwMode="auto">
          <a:xfrm>
            <a:off x="723900" y="3886200"/>
            <a:ext cx="7696200" cy="1200329"/>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spcBef>
                <a:spcPct val="50000"/>
              </a:spcBef>
            </a:pPr>
            <a:r>
              <a:rPr lang="en-US" altLang="en-US" sz="2400" b="1" dirty="0" smtClean="0">
                <a:effectLst>
                  <a:outerShdw blurRad="38100" dist="38100" dir="2700000" algn="tl">
                    <a:srgbClr val="000000">
                      <a:alpha val="43137"/>
                    </a:srgbClr>
                  </a:outerShdw>
                </a:effectLst>
              </a:rPr>
              <a:t>“</a:t>
            </a:r>
            <a:r>
              <a:rPr lang="en-US" altLang="en-US" sz="2400" b="1" dirty="0">
                <a:effectLst>
                  <a:outerShdw blurRad="38100" dist="38100" dir="2700000" algn="tl">
                    <a:srgbClr val="000000">
                      <a:alpha val="43137"/>
                    </a:srgbClr>
                  </a:outerShdw>
                </a:effectLst>
              </a:rPr>
              <a:t>The Scripture is not a constitution or code book, as envisioned by the old hermeneutic, but a love letter from God</a:t>
            </a:r>
            <a:r>
              <a:rPr lang="en-US" altLang="en-US" sz="2400" b="1" dirty="0" smtClean="0">
                <a:effectLst>
                  <a:outerShdw blurRad="38100" dist="38100" dir="2700000" algn="tl">
                    <a:srgbClr val="000000">
                      <a:alpha val="43137"/>
                    </a:srgbClr>
                  </a:outerShdw>
                </a:effectLst>
              </a:rPr>
              <a:t>.”</a:t>
            </a:r>
            <a:endParaRPr lang="en-US" altLang="en-US" sz="2400" b="1" dirty="0">
              <a:effectLst>
                <a:outerShdw blurRad="38100" dist="38100" dir="2700000" algn="tl">
                  <a:srgbClr val="000000">
                    <a:alpha val="43137"/>
                  </a:srgbClr>
                </a:outerShdw>
              </a:effectLst>
            </a:endParaRPr>
          </a:p>
        </p:txBody>
      </p:sp>
      <p:sp>
        <p:nvSpPr>
          <p:cNvPr id="10"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Does </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Bible Authority </a:t>
            </a:r>
            <a:r>
              <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Really Matter?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390" y="3135322"/>
            <a:ext cx="4382876" cy="753651"/>
          </a:xfrm>
          <a:prstGeom prst="rect">
            <a:avLst/>
          </a:prstGeom>
        </p:spPr>
      </p:pic>
      <p:sp>
        <p:nvSpPr>
          <p:cNvPr id="18" name="Text Box 9"/>
          <p:cNvSpPr txBox="1">
            <a:spLocks noChangeArrowheads="1"/>
          </p:cNvSpPr>
          <p:nvPr/>
        </p:nvSpPr>
        <p:spPr bwMode="auto">
          <a:xfrm>
            <a:off x="735051" y="3908260"/>
            <a:ext cx="7696200" cy="2308324"/>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r>
              <a:rPr lang="en-US" sz="2400" b="1" dirty="0" smtClean="0">
                <a:effectLst>
                  <a:outerShdw blurRad="38100" dist="38100" dir="2700000" algn="tl">
                    <a:srgbClr val="000000">
                      <a:alpha val="43137"/>
                    </a:srgbClr>
                  </a:outerShdw>
                </a:effectLst>
              </a:rPr>
              <a:t>“This gives those who ‘understand’ how to apply this trusty (legalistic) method great power over those whom they teach. That power operates in the form of fear – fear that if they do what God has not authorized (as established by CENI) hell fire awaits them.” </a:t>
            </a:r>
            <a:endParaRPr lang="en-US" sz="2400" b="1" dirty="0">
              <a:effectLst>
                <a:outerShdw blurRad="38100" dist="38100" dir="2700000" algn="tl">
                  <a:srgbClr val="000000">
                    <a:alpha val="43137"/>
                  </a:srgbClr>
                </a:outerShdw>
              </a:effectLst>
            </a:endParaRPr>
          </a:p>
        </p:txBody>
      </p:sp>
      <p:sp>
        <p:nvSpPr>
          <p:cNvPr id="19" name="Text Box 9"/>
          <p:cNvSpPr txBox="1">
            <a:spLocks noChangeArrowheads="1"/>
          </p:cNvSpPr>
          <p:nvPr/>
        </p:nvSpPr>
        <p:spPr bwMode="auto">
          <a:xfrm>
            <a:off x="723900" y="3886200"/>
            <a:ext cx="7696200" cy="1569660"/>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spcBef>
                <a:spcPct val="50000"/>
              </a:spcBef>
            </a:pPr>
            <a:r>
              <a:rPr lang="en-US" sz="2400" b="1" dirty="0">
                <a:effectLst>
                  <a:outerShdw blurRad="38100" dist="38100" dir="2700000" algn="tl">
                    <a:srgbClr val="000000">
                      <a:alpha val="43137"/>
                    </a:srgbClr>
                  </a:outerShdw>
                </a:effectLst>
              </a:rPr>
              <a:t>“It is uniformly assumed among those inclined to legalism that he (Jesus) exercises his authority through divine fiat (an authoritative determination: dictate, decree).”</a:t>
            </a:r>
          </a:p>
        </p:txBody>
      </p:sp>
      <p:sp>
        <p:nvSpPr>
          <p:cNvPr id="20" name="Text Box 9"/>
          <p:cNvSpPr txBox="1">
            <a:spLocks noChangeArrowheads="1"/>
          </p:cNvSpPr>
          <p:nvPr/>
        </p:nvSpPr>
        <p:spPr bwMode="auto">
          <a:xfrm>
            <a:off x="729476" y="3908038"/>
            <a:ext cx="7696200" cy="830997"/>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spcBef>
                <a:spcPct val="50000"/>
              </a:spcBef>
            </a:pPr>
            <a:r>
              <a:rPr lang="en-US" sz="2400" b="1" dirty="0" smtClean="0">
                <a:effectLst>
                  <a:outerShdw blurRad="38100" dist="38100" dir="2700000" algn="tl">
                    <a:srgbClr val="000000">
                      <a:alpha val="43137"/>
                    </a:srgbClr>
                  </a:outerShdw>
                </a:effectLst>
              </a:rPr>
              <a:t>“The </a:t>
            </a:r>
            <a:r>
              <a:rPr lang="en-US" sz="2400" b="1" dirty="0">
                <a:effectLst>
                  <a:outerShdw blurRad="38100" dist="38100" dir="2700000" algn="tl">
                    <a:srgbClr val="000000">
                      <a:alpha val="43137"/>
                    </a:srgbClr>
                  </a:outerShdw>
                </a:effectLst>
              </a:rPr>
              <a:t>only </a:t>
            </a:r>
            <a:r>
              <a:rPr lang="en-US" sz="2400" b="1" dirty="0" smtClean="0">
                <a:effectLst>
                  <a:outerShdw blurRad="38100" dist="38100" dir="2700000" algn="tl">
                    <a:srgbClr val="000000">
                      <a:alpha val="43137"/>
                    </a:srgbClr>
                  </a:outerShdw>
                </a:effectLst>
              </a:rPr>
              <a:t>‘Law’ </a:t>
            </a:r>
            <a:r>
              <a:rPr lang="en-US" sz="2400" b="1" dirty="0">
                <a:effectLst>
                  <a:outerShdw blurRad="38100" dist="38100" dir="2700000" algn="tl">
                    <a:srgbClr val="000000">
                      <a:alpha val="43137"/>
                    </a:srgbClr>
                  </a:outerShdw>
                </a:effectLst>
              </a:rPr>
              <a:t>is the Law of Love (Matt 22:36-40; Rom 13:8</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21" name="Text Box 9"/>
          <p:cNvSpPr txBox="1">
            <a:spLocks noChangeArrowheads="1"/>
          </p:cNvSpPr>
          <p:nvPr/>
        </p:nvSpPr>
        <p:spPr bwMode="auto">
          <a:xfrm>
            <a:off x="729476" y="3908038"/>
            <a:ext cx="7696200" cy="1569660"/>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spcBef>
                <a:spcPct val="50000"/>
              </a:spcBef>
            </a:pPr>
            <a:r>
              <a:rPr lang="en-US" sz="2400" b="1" dirty="0" smtClean="0">
                <a:effectLst>
                  <a:outerShdw blurRad="38100" dist="38100" dir="2700000" algn="tl">
                    <a:srgbClr val="000000">
                      <a:alpha val="43137"/>
                    </a:srgbClr>
                  </a:outerShdw>
                </a:effectLst>
              </a:rPr>
              <a:t>“I believe ‘our’ way of ‘establishing authority’ is divisive by its very design. We claim to speak where the Bible speaks but CENI is capricious and arbitrary and has divided us.”</a:t>
            </a:r>
            <a:endParaRPr lang="en-US" sz="2400" b="1" dirty="0">
              <a:effectLst>
                <a:outerShdw blurRad="38100" dist="38100" dir="2700000" algn="tl">
                  <a:srgbClr val="000000">
                    <a:alpha val="43137"/>
                  </a:srgbClr>
                </a:outerShdw>
              </a:effectLst>
            </a:endParaRPr>
          </a:p>
        </p:txBody>
      </p:sp>
      <p:sp>
        <p:nvSpPr>
          <p:cNvPr id="22" name="Text Box 9"/>
          <p:cNvSpPr txBox="1">
            <a:spLocks noChangeArrowheads="1"/>
          </p:cNvSpPr>
          <p:nvPr/>
        </p:nvSpPr>
        <p:spPr bwMode="auto">
          <a:xfrm>
            <a:off x="735051" y="3886200"/>
            <a:ext cx="7696200" cy="830997"/>
          </a:xfrm>
          <a:prstGeom prst="rect">
            <a:avLst/>
          </a:prstGeom>
          <a:solidFill>
            <a:schemeClr val="bg2">
              <a:lumMod val="20000"/>
              <a:lumOff val="80000"/>
            </a:schemeClr>
          </a:solidFill>
          <a:ln>
            <a:solidFill>
              <a:srgbClr val="003300"/>
            </a:solid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lgn="ctr">
              <a:spcBef>
                <a:spcPct val="50000"/>
              </a:spcBef>
            </a:pPr>
            <a:r>
              <a:rPr lang="en-US" sz="2400" b="1" dirty="0" smtClean="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Our narrow-minded mentality is divisive. There must be a better way</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
        <p:nvSpPr>
          <p:cNvPr id="23" name="Text Box 8"/>
          <p:cNvSpPr txBox="1">
            <a:spLocks noChangeArrowheads="1"/>
          </p:cNvSpPr>
          <p:nvPr/>
        </p:nvSpPr>
        <p:spPr bwMode="auto">
          <a:xfrm>
            <a:off x="505522" y="3614678"/>
            <a:ext cx="8153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spcBef>
                <a:spcPct val="50000"/>
              </a:spcBef>
              <a:buFontTx/>
              <a:buChar char="•"/>
            </a:pPr>
            <a:r>
              <a:rPr lang="en-US" altLang="en-US" sz="2400" b="1" dirty="0" smtClean="0">
                <a:effectLst>
                  <a:outerShdw blurRad="38100" dist="38100" dir="2700000" algn="tl">
                    <a:srgbClr val="FFFFFF"/>
                  </a:outerShdw>
                </a:effectLst>
              </a:rPr>
              <a:t> </a:t>
            </a:r>
            <a:r>
              <a:rPr lang="en-US" altLang="en-US" sz="2400" b="1" dirty="0">
                <a:effectLst>
                  <a:outerShdw blurRad="38100" dist="38100" dir="2700000" algn="tl">
                    <a:srgbClr val="FFFFFF"/>
                  </a:outerShdw>
                </a:effectLst>
              </a:rPr>
              <a:t>“I don’t see anything wrong with ______.”</a:t>
            </a:r>
          </a:p>
          <a:p>
            <a:pPr marL="111125" indent="-111125">
              <a:spcBef>
                <a:spcPct val="50000"/>
              </a:spcBef>
              <a:buFontTx/>
              <a:buChar char="•"/>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“The N.T. actually has very little to say about 	congregational worship or organization.”</a:t>
            </a:r>
            <a:endParaRPr lang="en-US" altLang="en-US" sz="2400" b="1" dirty="0">
              <a:effectLst>
                <a:outerShdw blurRad="38100" dist="38100" dir="2700000" algn="tl">
                  <a:srgbClr val="FFFFFF"/>
                </a:outerShdw>
              </a:effectLst>
            </a:endParaRPr>
          </a:p>
          <a:p>
            <a:pPr>
              <a:spcBef>
                <a:spcPct val="50000"/>
              </a:spcBef>
              <a:buFontTx/>
              <a:buChar char="•"/>
            </a:pPr>
            <a:r>
              <a:rPr lang="en-US" altLang="en-US" sz="2400" b="1" dirty="0">
                <a:effectLst>
                  <a:outerShdw blurRad="38100" dist="38100" dir="2700000" algn="tl">
                    <a:srgbClr val="FFFFFF"/>
                  </a:outerShdw>
                </a:effectLst>
              </a:rPr>
              <a:t> “There are many things we do for which there is no   	</a:t>
            </a:r>
            <a:r>
              <a:rPr lang="en-US" altLang="en-US" sz="2400" b="1" dirty="0" smtClean="0">
                <a:effectLst>
                  <a:outerShdw blurRad="38100" dist="38100" dir="2700000" algn="tl">
                    <a:srgbClr val="FFFFFF"/>
                  </a:outerShdw>
                </a:effectLst>
              </a:rPr>
              <a:t>‘bible authority’.”</a:t>
            </a:r>
            <a:endParaRPr lang="en-US" altLang="en-US" sz="2400" b="1" dirty="0">
              <a:effectLst>
                <a:outerShdw blurRad="38100" dist="38100" dir="2700000" algn="tl">
                  <a:srgbClr val="FFFFFF"/>
                </a:outerShdw>
              </a:effectLst>
            </a:endParaRPr>
          </a:p>
          <a:p>
            <a:pPr>
              <a:spcBef>
                <a:spcPct val="50000"/>
              </a:spcBef>
              <a:buFontTx/>
              <a:buChar char="•"/>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“Bibliolatry </a:t>
            </a:r>
            <a:r>
              <a:rPr lang="en-US" altLang="en-US" sz="2400" b="1" dirty="0">
                <a:effectLst>
                  <a:outerShdw blurRad="38100" dist="38100" dir="2700000" algn="tl">
                    <a:srgbClr val="FFFFFF"/>
                  </a:outerShdw>
                </a:effectLst>
              </a:rPr>
              <a:t>is as sinful as Idolatry.”</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2000"/>
                                        <p:tgtEl>
                                          <p:spTgt spid="38917"/>
                                        </p:tgtEl>
                                      </p:cBhvr>
                                    </p:animEffect>
                                  </p:childTnLst>
                                </p:cTn>
                              </p:par>
                            </p:childTnLst>
                          </p:cTn>
                        </p:par>
                        <p:par>
                          <p:cTn id="8" fill="hold" nodeType="afterGroup">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8918"/>
                                        </p:tgtEl>
                                        <p:attrNameLst>
                                          <p:attrName>style.visibility</p:attrName>
                                        </p:attrNameLst>
                                      </p:cBhvr>
                                      <p:to>
                                        <p:strVal val="visible"/>
                                      </p:to>
                                    </p:set>
                                    <p:animEffect transition="in" filter="fade">
                                      <p:cBhvr>
                                        <p:cTn id="11" dur="2000"/>
                                        <p:tgtEl>
                                          <p:spTgt spid="389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16" fill="hold" grpId="1" nodeType="clickEffect">
                                  <p:stCondLst>
                                    <p:cond delay="0"/>
                                  </p:stCondLst>
                                  <p:childTnLst>
                                    <p:animEffect transition="out" filter="circle(in)">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38921"/>
                                        </p:tgtEl>
                                        <p:attrNameLst>
                                          <p:attrName>style.visibility</p:attrName>
                                        </p:attrNameLst>
                                      </p:cBhvr>
                                      <p:to>
                                        <p:strVal val="visible"/>
                                      </p:to>
                                    </p:set>
                                    <p:animEffect transition="in" filter="circle(in)">
                                      <p:cBhvr>
                                        <p:cTn id="31" dur="2000"/>
                                        <p:tgtEl>
                                          <p:spTgt spid="389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16" fill="hold" grpId="1" nodeType="clickEffect">
                                  <p:stCondLst>
                                    <p:cond delay="0"/>
                                  </p:stCondLst>
                                  <p:childTnLst>
                                    <p:animEffect transition="out" filter="circle(in)">
                                      <p:cBhvr>
                                        <p:cTn id="35" dur="2000"/>
                                        <p:tgtEl>
                                          <p:spTgt spid="38921"/>
                                        </p:tgtEl>
                                      </p:cBhvr>
                                    </p:animEffect>
                                    <p:set>
                                      <p:cBhvr>
                                        <p:cTn id="36" dur="1" fill="hold">
                                          <p:stCondLst>
                                            <p:cond delay="1999"/>
                                          </p:stCondLst>
                                        </p:cTn>
                                        <p:tgtEl>
                                          <p:spTgt spid="38921"/>
                                        </p:tgtEl>
                                        <p:attrNameLst>
                                          <p:attrName>style.visibility</p:attrName>
                                        </p:attrNameLst>
                                      </p:cBhvr>
                                      <p:to>
                                        <p:strVal val="hidden"/>
                                      </p:to>
                                    </p:set>
                                  </p:childTnLst>
                                </p:cTn>
                              </p:par>
                              <p:par>
                                <p:cTn id="37" presetID="6"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16" fill="hold" grpId="1" nodeType="clickEffect">
                                  <p:stCondLst>
                                    <p:cond delay="0"/>
                                  </p:stCondLst>
                                  <p:childTnLst>
                                    <p:animEffect transition="out" filter="circle(in)">
                                      <p:cBhvr>
                                        <p:cTn id="43" dur="2000"/>
                                        <p:tgtEl>
                                          <p:spTgt spid="18"/>
                                        </p:tgtEl>
                                      </p:cBhvr>
                                    </p:animEffect>
                                    <p:set>
                                      <p:cBhvr>
                                        <p:cTn id="44" dur="1" fill="hold">
                                          <p:stCondLst>
                                            <p:cond delay="1999"/>
                                          </p:stCondLst>
                                        </p:cTn>
                                        <p:tgtEl>
                                          <p:spTgt spid="18"/>
                                        </p:tgtEl>
                                        <p:attrNameLst>
                                          <p:attrName>style.visibility</p:attrName>
                                        </p:attrNameLst>
                                      </p:cBhvr>
                                      <p:to>
                                        <p:strVal val="hidden"/>
                                      </p:to>
                                    </p:set>
                                  </p:childTnLst>
                                </p:cTn>
                              </p:par>
                              <p:par>
                                <p:cTn id="45" presetID="6"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xit" presetSubtype="16" fill="hold" grpId="1" nodeType="clickEffect">
                                  <p:stCondLst>
                                    <p:cond delay="0"/>
                                  </p:stCondLst>
                                  <p:childTnLst>
                                    <p:animEffect transition="out" filter="circle(in)">
                                      <p:cBhvr>
                                        <p:cTn id="51" dur="2000"/>
                                        <p:tgtEl>
                                          <p:spTgt spid="19"/>
                                        </p:tgtEl>
                                      </p:cBhvr>
                                    </p:animEffect>
                                    <p:set>
                                      <p:cBhvr>
                                        <p:cTn id="52" dur="1" fill="hold">
                                          <p:stCondLst>
                                            <p:cond delay="1999"/>
                                          </p:stCondLst>
                                        </p:cTn>
                                        <p:tgtEl>
                                          <p:spTgt spid="19"/>
                                        </p:tgtEl>
                                        <p:attrNameLst>
                                          <p:attrName>style.visibility</p:attrName>
                                        </p:attrNameLst>
                                      </p:cBhvr>
                                      <p:to>
                                        <p:strVal val="hidden"/>
                                      </p:to>
                                    </p:set>
                                  </p:childTnLst>
                                </p:cTn>
                              </p:par>
                              <p:par>
                                <p:cTn id="53" presetID="6"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xit" presetSubtype="16" fill="hold" grpId="1" nodeType="clickEffect">
                                  <p:stCondLst>
                                    <p:cond delay="0"/>
                                  </p:stCondLst>
                                  <p:childTnLst>
                                    <p:animEffect transition="out" filter="circle(in)">
                                      <p:cBhvr>
                                        <p:cTn id="59" dur="2000"/>
                                        <p:tgtEl>
                                          <p:spTgt spid="20"/>
                                        </p:tgtEl>
                                      </p:cBhvr>
                                    </p:animEffect>
                                    <p:set>
                                      <p:cBhvr>
                                        <p:cTn id="60" dur="1" fill="hold">
                                          <p:stCondLst>
                                            <p:cond delay="1999"/>
                                          </p:stCondLst>
                                        </p:cTn>
                                        <p:tgtEl>
                                          <p:spTgt spid="20"/>
                                        </p:tgtEl>
                                        <p:attrNameLst>
                                          <p:attrName>style.visibility</p:attrName>
                                        </p:attrNameLst>
                                      </p:cBhvr>
                                      <p:to>
                                        <p:strVal val="hidden"/>
                                      </p:to>
                                    </p:set>
                                  </p:childTnLst>
                                </p:cTn>
                              </p:par>
                              <p:par>
                                <p:cTn id="61" presetID="6"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in)">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xit" presetSubtype="16" fill="hold" grpId="1" nodeType="clickEffect">
                                  <p:stCondLst>
                                    <p:cond delay="0"/>
                                  </p:stCondLst>
                                  <p:childTnLst>
                                    <p:animEffect transition="out" filter="circle(in)">
                                      <p:cBhvr>
                                        <p:cTn id="67" dur="2000"/>
                                        <p:tgtEl>
                                          <p:spTgt spid="21"/>
                                        </p:tgtEl>
                                      </p:cBhvr>
                                    </p:animEffect>
                                    <p:set>
                                      <p:cBhvr>
                                        <p:cTn id="68" dur="1" fill="hold">
                                          <p:stCondLst>
                                            <p:cond delay="1999"/>
                                          </p:stCondLst>
                                        </p:cTn>
                                        <p:tgtEl>
                                          <p:spTgt spid="21"/>
                                        </p:tgtEl>
                                        <p:attrNameLst>
                                          <p:attrName>style.visibility</p:attrName>
                                        </p:attrNameLst>
                                      </p:cBhvr>
                                      <p:to>
                                        <p:strVal val="hidden"/>
                                      </p:to>
                                    </p:set>
                                  </p:childTnLst>
                                </p:cTn>
                              </p:par>
                              <p:par>
                                <p:cTn id="69" presetID="6" presetClass="entr" presetSubtype="16"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ircle(in)">
                                      <p:cBhvr>
                                        <p:cTn id="71" dur="2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xit" presetSubtype="16" fill="hold" grpId="1" nodeType="clickEffect">
                                  <p:stCondLst>
                                    <p:cond delay="0"/>
                                  </p:stCondLst>
                                  <p:childTnLst>
                                    <p:animEffect transition="out" filter="circle(in)">
                                      <p:cBhvr>
                                        <p:cTn id="75" dur="2000"/>
                                        <p:tgtEl>
                                          <p:spTgt spid="22"/>
                                        </p:tgtEl>
                                      </p:cBhvr>
                                    </p:animEffect>
                                    <p:set>
                                      <p:cBhvr>
                                        <p:cTn id="76" dur="1" fill="hold">
                                          <p:stCondLst>
                                            <p:cond delay="1999"/>
                                          </p:stCondLst>
                                        </p:cTn>
                                        <p:tgtEl>
                                          <p:spTgt spid="22"/>
                                        </p:tgtEl>
                                        <p:attrNameLst>
                                          <p:attrName>style.visibility</p:attrName>
                                        </p:attrNameLst>
                                      </p:cBhvr>
                                      <p:to>
                                        <p:strVal val="hidden"/>
                                      </p:to>
                                    </p:set>
                                  </p:childTnLst>
                                </p:cTn>
                              </p:par>
                              <p:par>
                                <p:cTn id="77" presetID="22" presetClass="entr" presetSubtype="8" fill="hold" grpId="0" nodeType="with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left)">
                                      <p:cBhvr>
                                        <p:cTn id="79" dur="2000"/>
                                        <p:tgtEl>
                                          <p:spTgt spid="2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xEl>
                                              <p:pRg st="1" end="1"/>
                                            </p:txEl>
                                          </p:spTgt>
                                        </p:tgtEl>
                                        <p:attrNameLst>
                                          <p:attrName>style.visibility</p:attrName>
                                        </p:attrNameLst>
                                      </p:cBhvr>
                                      <p:to>
                                        <p:strVal val="visible"/>
                                      </p:to>
                                    </p:set>
                                    <p:animEffect transition="in" filter="wipe(left)">
                                      <p:cBhvr>
                                        <p:cTn id="84" dur="2000"/>
                                        <p:tgtEl>
                                          <p:spTgt spid="23">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20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xEl>
                                              <p:pRg st="3" end="3"/>
                                            </p:txEl>
                                          </p:spTgt>
                                        </p:tgtEl>
                                        <p:attrNameLst>
                                          <p:attrName>style.visibility</p:attrName>
                                        </p:attrNameLst>
                                      </p:cBhvr>
                                      <p:to>
                                        <p:strVal val="visible"/>
                                      </p:to>
                                    </p:set>
                                    <p:animEffect transition="in" filter="wipe(left)">
                                      <p:cBhvr>
                                        <p:cTn id="94" dur="2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8917" grpId="0" animBg="1"/>
      <p:bldP spid="38918" grpId="0" animBg="1"/>
      <p:bldP spid="38921" grpId="0" animBg="1"/>
      <p:bldP spid="38921"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descr="40%"/>
          <p:cNvSpPr txBox="1">
            <a:spLocks noChangeArrowheads="1"/>
          </p:cNvSpPr>
          <p:nvPr/>
        </p:nvSpPr>
        <p:spPr bwMode="auto">
          <a:xfrm>
            <a:off x="571500" y="1219200"/>
            <a:ext cx="8001000" cy="466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spc="300" dirty="0">
                <a:solidFill>
                  <a:srgbClr val="FFFFFF"/>
                </a:solidFill>
              </a:rPr>
              <a:t>It </a:t>
            </a:r>
            <a:r>
              <a:rPr lang="en-US" altLang="en-US" sz="2400" b="1" spc="300" dirty="0" smtClean="0">
                <a:solidFill>
                  <a:srgbClr val="FFFFFF"/>
                </a:solidFill>
              </a:rPr>
              <a:t>Matters </a:t>
            </a:r>
            <a:r>
              <a:rPr lang="en-US" altLang="en-US" sz="2400" b="1" spc="300" dirty="0">
                <a:solidFill>
                  <a:srgbClr val="FFFFFF"/>
                </a:solidFill>
              </a:rPr>
              <a:t>to God ~ Isaiah 9:6</a:t>
            </a:r>
          </a:p>
        </p:txBody>
      </p:sp>
      <p:sp>
        <p:nvSpPr>
          <p:cNvPr id="39942" name="Text Box 6" descr="40%"/>
          <p:cNvSpPr txBox="1">
            <a:spLocks noChangeArrowheads="1"/>
          </p:cNvSpPr>
          <p:nvPr/>
        </p:nvSpPr>
        <p:spPr bwMode="auto">
          <a:xfrm>
            <a:off x="571500" y="3048000"/>
            <a:ext cx="8001000"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dirty="0">
                <a:solidFill>
                  <a:srgbClr val="FFFFFF"/>
                </a:solidFill>
              </a:rPr>
              <a:t>It Mattered to those who heard </a:t>
            </a:r>
            <a:r>
              <a:rPr lang="en-US" altLang="en-US" sz="2400" b="1" dirty="0" smtClean="0">
                <a:solidFill>
                  <a:srgbClr val="FFFFFF"/>
                </a:solidFill>
              </a:rPr>
              <a:t>Jesus </a:t>
            </a:r>
            <a:r>
              <a:rPr lang="en-US" altLang="en-US" sz="2400" b="1" dirty="0">
                <a:solidFill>
                  <a:srgbClr val="FFFFFF"/>
                </a:solidFill>
              </a:rPr>
              <a:t>~ </a:t>
            </a:r>
            <a:r>
              <a:rPr lang="en-US" altLang="en-US" sz="2400" b="1" dirty="0" smtClean="0">
                <a:solidFill>
                  <a:srgbClr val="FFFFFF"/>
                </a:solidFill>
              </a:rPr>
              <a:t>Matt </a:t>
            </a:r>
            <a:r>
              <a:rPr lang="en-US" altLang="en-US" sz="2400" b="1" dirty="0">
                <a:solidFill>
                  <a:srgbClr val="FFFFFF"/>
                </a:solidFill>
              </a:rPr>
              <a:t>7:28-29</a:t>
            </a:r>
          </a:p>
        </p:txBody>
      </p:sp>
      <p:sp>
        <p:nvSpPr>
          <p:cNvPr id="39943" name="Text Box 7" descr="40%"/>
          <p:cNvSpPr txBox="1">
            <a:spLocks noChangeArrowheads="1"/>
          </p:cNvSpPr>
          <p:nvPr/>
        </p:nvSpPr>
        <p:spPr bwMode="auto">
          <a:xfrm>
            <a:off x="571500" y="2133600"/>
            <a:ext cx="8001000" cy="466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dirty="0">
                <a:solidFill>
                  <a:srgbClr val="FFFFFF"/>
                </a:solidFill>
              </a:rPr>
              <a:t>It Mattered to Jesus Christ ~ Matthew 28:18</a:t>
            </a:r>
          </a:p>
        </p:txBody>
      </p:sp>
      <p:sp>
        <p:nvSpPr>
          <p:cNvPr id="39944" name="Text Box 8" descr="40%"/>
          <p:cNvSpPr txBox="1">
            <a:spLocks noChangeArrowheads="1"/>
          </p:cNvSpPr>
          <p:nvPr/>
        </p:nvSpPr>
        <p:spPr bwMode="auto">
          <a:xfrm>
            <a:off x="571500" y="3962400"/>
            <a:ext cx="8001000" cy="45243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300" b="1" dirty="0">
                <a:solidFill>
                  <a:srgbClr val="FFFFFF"/>
                </a:solidFill>
              </a:rPr>
              <a:t>It Mattered to Paul ~ Col 3:17, 1 Thess 2:13, 2 Tim 1:13</a:t>
            </a:r>
          </a:p>
        </p:txBody>
      </p:sp>
      <p:sp>
        <p:nvSpPr>
          <p:cNvPr id="39945" name="Text Box 9" descr="40%"/>
          <p:cNvSpPr txBox="1">
            <a:spLocks noChangeArrowheads="1"/>
          </p:cNvSpPr>
          <p:nvPr/>
        </p:nvSpPr>
        <p:spPr bwMode="auto">
          <a:xfrm>
            <a:off x="571500" y="4800600"/>
            <a:ext cx="8001000" cy="466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spc="300" dirty="0">
                <a:solidFill>
                  <a:srgbClr val="FFFFFF"/>
                </a:solidFill>
              </a:rPr>
              <a:t>It Mattered to Peter ~ 1 Peter 4:11</a:t>
            </a:r>
          </a:p>
        </p:txBody>
      </p:sp>
      <p:sp>
        <p:nvSpPr>
          <p:cNvPr id="39946" name="Text Box 10" descr="40%"/>
          <p:cNvSpPr txBox="1">
            <a:spLocks noChangeArrowheads="1"/>
          </p:cNvSpPr>
          <p:nvPr/>
        </p:nvSpPr>
        <p:spPr bwMode="auto">
          <a:xfrm>
            <a:off x="571500" y="5638800"/>
            <a:ext cx="8001000" cy="46672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2400" b="1" spc="300" dirty="0">
                <a:solidFill>
                  <a:srgbClr val="FFFFFF"/>
                </a:solidFill>
              </a:rPr>
              <a:t>It Will Matter at Judgment ~ John 12:48</a:t>
            </a:r>
          </a:p>
        </p:txBody>
      </p:sp>
      <p:sp>
        <p:nvSpPr>
          <p:cNvPr id="11"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Does </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Bible Authority </a:t>
            </a:r>
            <a:r>
              <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Really Matter?</a:t>
            </a:r>
          </a:p>
        </p:txBody>
      </p:sp>
      <p:sp>
        <p:nvSpPr>
          <p:cNvPr id="2" name="TextBox 1"/>
          <p:cNvSpPr txBox="1"/>
          <p:nvPr/>
        </p:nvSpPr>
        <p:spPr>
          <a:xfrm rot="20268309">
            <a:off x="774996" y="3155723"/>
            <a:ext cx="7810500" cy="707886"/>
          </a:xfrm>
          <a:prstGeom prst="rect">
            <a:avLst/>
          </a:prstGeom>
          <a:solidFill>
            <a:srgbClr val="FFFFFF"/>
          </a:solidFill>
          <a:effectLst>
            <a:glow rad="317500">
              <a:schemeClr val="accent1">
                <a:satMod val="175000"/>
                <a:alpha val="75000"/>
              </a:schemeClr>
            </a:glow>
          </a:effectLst>
        </p:spPr>
        <p:txBody>
          <a:bodyPr wrap="square" rtlCol="0">
            <a:spAutoFit/>
          </a:bodyPr>
          <a:lstStyle/>
          <a:p>
            <a:pPr algn="ctr"/>
            <a:r>
              <a:rPr lang="en-US" sz="4000" b="1" spc="300" dirty="0" smtClean="0">
                <a:ln>
                  <a:solidFill>
                    <a:srgbClr val="FF0000"/>
                  </a:solidFill>
                </a:ln>
                <a:effectLst>
                  <a:outerShdw blurRad="38100" dist="38100" dir="2700000" algn="tl">
                    <a:srgbClr val="000000">
                      <a:alpha val="43137"/>
                    </a:srgbClr>
                  </a:outerShdw>
                </a:effectLst>
                <a:latin typeface="Copperplate Gothic Bold" panose="020E0705020206020404" pitchFamily="34" charset="0"/>
              </a:rPr>
              <a:t>It Better Matter to US!</a:t>
            </a:r>
            <a:endParaRPr lang="en-US" sz="4000" b="1" spc="300" dirty="0">
              <a:ln>
                <a:solidFill>
                  <a:srgbClr val="FF0000"/>
                </a:solidFill>
              </a:ln>
              <a:effectLst>
                <a:outerShdw blurRad="38100" dist="38100" dir="2700000" algn="tl">
                  <a:srgbClr val="000000">
                    <a:alpha val="43137"/>
                  </a:srgbClr>
                </a:outerShdw>
              </a:effectLst>
              <a:latin typeface="Copperplate Gothic Bold" panose="020E07050202060204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10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Effect transition="in" filter="wipe(left)">
                                      <p:cBhvr>
                                        <p:cTn id="12" dur="1000"/>
                                        <p:tgtEl>
                                          <p:spTgt spid="39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wipe(left)">
                                      <p:cBhvr>
                                        <p:cTn id="17" dur="1000"/>
                                        <p:tgtEl>
                                          <p:spTgt spid="39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wipe(left)">
                                      <p:cBhvr>
                                        <p:cTn id="22" dur="1000"/>
                                        <p:tgtEl>
                                          <p:spTgt spid="39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45"/>
                                        </p:tgtEl>
                                        <p:attrNameLst>
                                          <p:attrName>style.visibility</p:attrName>
                                        </p:attrNameLst>
                                      </p:cBhvr>
                                      <p:to>
                                        <p:strVal val="visible"/>
                                      </p:to>
                                    </p:set>
                                    <p:animEffect transition="in" filter="wipe(left)">
                                      <p:cBhvr>
                                        <p:cTn id="27" dur="1000"/>
                                        <p:tgtEl>
                                          <p:spTgt spid="399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46"/>
                                        </p:tgtEl>
                                        <p:attrNameLst>
                                          <p:attrName>style.visibility</p:attrName>
                                        </p:attrNameLst>
                                      </p:cBhvr>
                                      <p:to>
                                        <p:strVal val="visible"/>
                                      </p:to>
                                    </p:set>
                                    <p:animEffect transition="in" filter="wipe(left)">
                                      <p:cBhvr>
                                        <p:cTn id="32" dur="1000"/>
                                        <p:tgtEl>
                                          <p:spTgt spid="399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2" grpId="0" animBg="1"/>
      <p:bldP spid="39943" grpId="0" animBg="1"/>
      <p:bldP spid="39944" grpId="0" animBg="1"/>
      <p:bldP spid="39945" grpId="0" animBg="1"/>
      <p:bldP spid="3994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2" name="Group 38"/>
          <p:cNvGraphicFramePr>
            <a:graphicFrameLocks noGrp="1"/>
          </p:cNvGraphicFramePr>
          <p:nvPr>
            <p:extLst>
              <p:ext uri="{D42A27DB-BD31-4B8C-83A1-F6EECF244321}">
                <p14:modId xmlns:p14="http://schemas.microsoft.com/office/powerpoint/2010/main" val="1418604064"/>
              </p:ext>
            </p:extLst>
          </p:nvPr>
        </p:nvGraphicFramePr>
        <p:xfrm>
          <a:off x="1524000" y="1397000"/>
          <a:ext cx="6096000" cy="4731068"/>
        </p:xfrm>
        <a:graphic>
          <a:graphicData uri="http://schemas.openxmlformats.org/drawingml/2006/table">
            <a:tbl>
              <a:tblPr/>
              <a:tblGrid>
                <a:gridCol w="60960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rPr>
                        <a:t>NATIONS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charset="0"/>
                        </a:rPr>
                        <a:t>1 Pet 2:13-14 ~ Therefore submit yourselves to </a:t>
                      </a:r>
                      <a:r>
                        <a:rPr kumimoji="0" lang="en-US" altLang="en-US" sz="2000" b="1" i="0" u="sng" strike="noStrike" cap="none" normalizeH="0" baseline="0" dirty="0" smtClean="0">
                          <a:ln>
                            <a:noFill/>
                          </a:ln>
                          <a:solidFill>
                            <a:srgbClr val="FFFFFF"/>
                          </a:solidFill>
                          <a:effectLst/>
                          <a:latin typeface="Arial" charset="0"/>
                        </a:rPr>
                        <a:t>every ordinance of man</a:t>
                      </a:r>
                      <a:r>
                        <a:rPr kumimoji="0" lang="en-US" altLang="en-US" sz="2000" b="1" i="0" u="none" strike="noStrike" cap="none" normalizeH="0" baseline="0" dirty="0" smtClean="0">
                          <a:ln>
                            <a:noFill/>
                          </a:ln>
                          <a:solidFill>
                            <a:srgbClr val="FFFFFF"/>
                          </a:solidFill>
                          <a:effectLst/>
                          <a:latin typeface="Arial" charset="0"/>
                        </a:rPr>
                        <a:t> for the Lord's sake, whether to the king as supreme, or to governors, as to those who are sent by him for the punishment of evildoers and for the praise of those who do good.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CC3300"/>
                          </a:solidFill>
                          <a:effectLst>
                            <a:outerShdw blurRad="38100" dist="38100" dir="2700000" algn="tl">
                              <a:srgbClr val="000000"/>
                            </a:outerShdw>
                          </a:effectLst>
                          <a:latin typeface="Arial" charset="0"/>
                        </a:rPr>
                        <a:t>Citizens Obey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CC3300"/>
                          </a:solidFill>
                          <a:effectLst>
                            <a:outerShdw blurRad="38100" dist="38100" dir="2700000" algn="tl">
                              <a:srgbClr val="000000"/>
                            </a:outerShdw>
                          </a:effectLst>
                          <a:latin typeface="Arial" charset="0"/>
                        </a:rPr>
                        <a:t>W/O it there is Chaos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Traffic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Civil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Criminal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Exist in all Areas of Life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33" name="Group 25"/>
          <p:cNvGraphicFramePr>
            <a:graphicFrameLocks noGrp="1"/>
          </p:cNvGraphicFramePr>
          <p:nvPr>
            <p:extLst>
              <p:ext uri="{D42A27DB-BD31-4B8C-83A1-F6EECF244321}">
                <p14:modId xmlns:p14="http://schemas.microsoft.com/office/powerpoint/2010/main" val="1334494412"/>
              </p:ext>
            </p:extLst>
          </p:nvPr>
        </p:nvGraphicFramePr>
        <p:xfrm>
          <a:off x="1524000" y="1397000"/>
          <a:ext cx="6096000" cy="4720908"/>
        </p:xfrm>
        <a:graphic>
          <a:graphicData uri="http://schemas.openxmlformats.org/drawingml/2006/table">
            <a:tbl>
              <a:tblPr/>
              <a:tblGrid>
                <a:gridCol w="60960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rPr>
                        <a:t>Business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charset="0"/>
                        </a:rPr>
                        <a:t>Eph 6:5-7 ~ Bondservants, </a:t>
                      </a:r>
                      <a:r>
                        <a:rPr kumimoji="0" lang="en-US" altLang="en-US" sz="2000" b="1" i="0" u="sng" strike="noStrike" cap="none" normalizeH="0" baseline="0" dirty="0" smtClean="0">
                          <a:ln>
                            <a:noFill/>
                          </a:ln>
                          <a:solidFill>
                            <a:srgbClr val="FFFFFF"/>
                          </a:solidFill>
                          <a:effectLst/>
                          <a:latin typeface="Arial" charset="0"/>
                        </a:rPr>
                        <a:t>be obedient to those who are your masters according to the flesh</a:t>
                      </a:r>
                      <a:r>
                        <a:rPr kumimoji="0" lang="en-US" altLang="en-US" sz="2000" b="1" i="0" u="none" strike="noStrike" cap="none" normalizeH="0" baseline="0" dirty="0" smtClean="0">
                          <a:ln>
                            <a:noFill/>
                          </a:ln>
                          <a:solidFill>
                            <a:srgbClr val="FFFFFF"/>
                          </a:solidFill>
                          <a:effectLst/>
                          <a:latin typeface="Arial" charset="0"/>
                        </a:rPr>
                        <a:t>, with fear and trembling, in sincerity of heart, as to Christ; not with eyeservice, as men-pleasers, but as bondservants of Christ, doing the will of God from the heart, with good will doing service, as to the Lord, and not to men,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Employees Obey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 it there is Discord &amp; Friction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Work Performed on Time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Work Completed to Specification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Exist in all Areas of Life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55" name="Group 23"/>
          <p:cNvGraphicFramePr>
            <a:graphicFrameLocks noGrp="1"/>
          </p:cNvGraphicFramePr>
          <p:nvPr>
            <p:extLst>
              <p:ext uri="{D42A27DB-BD31-4B8C-83A1-F6EECF244321}">
                <p14:modId xmlns:p14="http://schemas.microsoft.com/office/powerpoint/2010/main" val="3127350790"/>
              </p:ext>
            </p:extLst>
          </p:nvPr>
        </p:nvGraphicFramePr>
        <p:xfrm>
          <a:off x="1524000" y="1397000"/>
          <a:ext cx="6096000" cy="4121468"/>
        </p:xfrm>
        <a:graphic>
          <a:graphicData uri="http://schemas.openxmlformats.org/drawingml/2006/table">
            <a:tbl>
              <a:tblPr/>
              <a:tblGrid>
                <a:gridCol w="6096000"/>
              </a:tblGrid>
              <a:tr h="50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spc="300" normalizeH="0" baseline="0" dirty="0" smtClean="0">
                          <a:ln>
                            <a:noFill/>
                          </a:ln>
                          <a:solidFill>
                            <a:schemeClr val="tx1"/>
                          </a:solidFill>
                          <a:effectLst>
                            <a:outerShdw blurRad="38100" dist="38100" dir="2700000" algn="tl">
                              <a:srgbClr val="FFFFFF"/>
                            </a:outerShdw>
                          </a:effectLst>
                          <a:latin typeface="Copperplate Gothic Bold" panose="020E0705020206020404" pitchFamily="34" charset="0"/>
                        </a:rPr>
                        <a:t>Commerce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Arial" charset="0"/>
                        </a:rPr>
                        <a:t>James 5:4 ~ Indeed the wages of the laborers who mowed your fields, </a:t>
                      </a:r>
                      <a:r>
                        <a:rPr kumimoji="0" lang="en-US" altLang="en-US" sz="2000" b="1" i="0" u="sng" strike="noStrike" cap="none" normalizeH="0" baseline="0" dirty="0" smtClean="0">
                          <a:ln>
                            <a:noFill/>
                          </a:ln>
                          <a:solidFill>
                            <a:srgbClr val="FFFFFF"/>
                          </a:solidFill>
                          <a:effectLst/>
                          <a:latin typeface="Arial" charset="0"/>
                        </a:rPr>
                        <a:t>which you kept back by fraud</a:t>
                      </a:r>
                      <a:r>
                        <a:rPr kumimoji="0" lang="en-US" altLang="en-US" sz="2000" b="1" i="0" u="none" strike="noStrike" cap="none" normalizeH="0" baseline="0" dirty="0" smtClean="0">
                          <a:ln>
                            <a:noFill/>
                          </a:ln>
                          <a:solidFill>
                            <a:srgbClr val="FFFFFF"/>
                          </a:solidFill>
                          <a:effectLst/>
                          <a:latin typeface="Arial" charset="0"/>
                        </a:rPr>
                        <a:t>, cry out; and the cries of the reapers have reached the ears of the Lord of </a:t>
                      </a:r>
                      <a:r>
                        <a:rPr kumimoji="0" lang="en-US" altLang="en-US" sz="2000" b="1" i="0" u="none" strike="noStrike" cap="none" normalizeH="0" baseline="0" dirty="0" err="1" smtClean="0">
                          <a:ln>
                            <a:noFill/>
                          </a:ln>
                          <a:solidFill>
                            <a:srgbClr val="FFFFFF"/>
                          </a:solidFill>
                          <a:effectLst/>
                          <a:latin typeface="Arial" charset="0"/>
                        </a:rPr>
                        <a:t>Sabaoth</a:t>
                      </a:r>
                      <a:r>
                        <a:rPr kumimoji="0" lang="en-US" altLang="en-US" sz="2000" b="1" i="0" u="none" strike="noStrike" cap="none" normalizeH="0" baseline="0" dirty="0" smtClean="0">
                          <a:ln>
                            <a:noFill/>
                          </a:ln>
                          <a:solidFill>
                            <a:srgbClr val="FFFFFF"/>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095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CC3300"/>
                          </a:solidFill>
                          <a:effectLst>
                            <a:outerShdw blurRad="38100" dist="38100" dir="2700000" algn="tl">
                              <a:srgbClr val="000000"/>
                            </a:outerShdw>
                          </a:effectLst>
                          <a:latin typeface="Arial" charset="0"/>
                        </a:rPr>
                        <a:t>Weights &amp; Measures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W/O it there is Corruption &amp; Fraud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Pounds (16 ounces)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Gallons (4 quarts)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CC3300"/>
                          </a:solidFill>
                          <a:effectLst>
                            <a:outerShdw blurRad="38100" dist="38100" dir="2700000" algn="tl">
                              <a:srgbClr val="000000"/>
                            </a:outerShdw>
                          </a:effectLst>
                          <a:latin typeface="Arial" charset="0"/>
                        </a:rPr>
                        <a:t>Yards &amp; Inches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Authority </a:t>
            </a:r>
            <a:r>
              <a:rPr lang="en-US" sz="5400" b="1" u="sng"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Must</a:t>
            </a: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 Exist in all Areas of Life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Parchment</Template>
  <TotalTime>482</TotalTime>
  <Words>1363</Words>
  <Application>Microsoft Office PowerPoint</Application>
  <PresentationFormat>On-screen Show (4:3)</PresentationFormat>
  <Paragraphs>136</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1_colormaster</vt:lpstr>
      <vt:lpstr>1_master</vt:lpstr>
      <vt:lpstr>2_colormaster</vt:lpstr>
      <vt:lpstr>3_colormaster</vt:lpstr>
      <vt:lpstr>4_colormaster</vt:lpstr>
      <vt:lpstr>5_colormaster</vt:lpstr>
      <vt:lpstr>6_colormaster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20</cp:revision>
  <dcterms:created xsi:type="dcterms:W3CDTF">2009-02-17T13:17:16Z</dcterms:created>
  <dcterms:modified xsi:type="dcterms:W3CDTF">2014-06-01T15:31:16Z</dcterms:modified>
</cp:coreProperties>
</file>