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7F3B8-17F2-4CD2-A036-846AF8DBE823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C0E1F-88C8-469F-AABE-042D9AD7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C0E1F-88C8-469F-AABE-042D9AD742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C0E1F-88C8-469F-AABE-042D9AD742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3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C0E1F-88C8-469F-AABE-042D9AD742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92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C0E1F-88C8-469F-AABE-042D9AD742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42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C0E1F-88C8-469F-AABE-042D9AD742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71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C0E1F-88C8-469F-AABE-042D9AD742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7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13423-1B4D-4D0E-BC4E-8FDE6CB21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43617"/>
      </p:ext>
    </p:extLst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85F4A-8676-4A12-A323-8C044EDDC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13447"/>
      </p:ext>
    </p:extLst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AE918-D2CC-488D-AF08-F4EE7CF62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5115"/>
      </p:ext>
    </p:extLst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914E5-BC96-43A2-865E-F4A6AC43C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93466"/>
      </p:ext>
    </p:extLst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A4F8-31CE-4FB9-8E81-FDFAB5D95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4454"/>
      </p:ext>
    </p:extLst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F7003-8B66-4EF0-B5D0-919124CDD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5748"/>
      </p:ext>
    </p:extLst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A9A3E-6789-4538-9E61-BDAB5B248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37721"/>
      </p:ext>
    </p:extLst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68D10-1D64-44DF-B3A9-3845354A2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21211"/>
      </p:ext>
    </p:extLst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00479-6774-422D-A836-279576D95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60729"/>
      </p:ext>
    </p:extLst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15523-D694-43BA-9E1A-A014E91A6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45451"/>
      </p:ext>
    </p:extLst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E071A-73F6-45E7-8EDF-72FB7E101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55465"/>
      </p:ext>
    </p:extLst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C86EC6D-3F7E-4250-955C-54CBDE528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pro.com/p-4513-crossdark.aspx?catID=3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pro.com/p-4513-crossdark.aspx?catID=3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pro.com/p-4513-crossdark.aspx?catID=3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pro.com/p-4513-crossdark.aspx?catID=3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32784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PP_SRELI_STH_Crossdar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16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The Cross and the Church</a:t>
            </a:r>
          </a:p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Ephesians 3:1-13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71500" y="2274888"/>
            <a:ext cx="8001000" cy="2308225"/>
          </a:xfrm>
          <a:prstGeom prst="rect">
            <a:avLst/>
          </a:prstGeom>
          <a:solidFill>
            <a:schemeClr val="bg1"/>
          </a:solidFill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9900"/>
              </a:buClr>
              <a:buFont typeface="Wingdings" pitchFamily="2" charset="2"/>
              <a:buChar char="§"/>
            </a:pPr>
            <a:r>
              <a:rPr lang="en-US" sz="3600"/>
              <a:t> </a:t>
            </a:r>
            <a:r>
              <a:rPr lang="en-US" sz="3600" b="1">
                <a:solidFill>
                  <a:schemeClr val="tx2"/>
                </a:solidFill>
              </a:rPr>
              <a:t>the church and reconciliation</a:t>
            </a:r>
          </a:p>
          <a:p>
            <a:pPr eaLnBrk="1" hangingPunct="1">
              <a:spcBef>
                <a:spcPct val="50000"/>
              </a:spcBef>
              <a:buClr>
                <a:srgbClr val="CC9900"/>
              </a:buClr>
              <a:buFont typeface="Wingdings" pitchFamily="2" charset="2"/>
              <a:buChar char="§"/>
            </a:pPr>
            <a:r>
              <a:rPr lang="en-US" sz="3600" b="1">
                <a:solidFill>
                  <a:schemeClr val="tx2"/>
                </a:solidFill>
              </a:rPr>
              <a:t> the church and the blood of Christ</a:t>
            </a:r>
          </a:p>
          <a:p>
            <a:pPr eaLnBrk="1" hangingPunct="1">
              <a:spcBef>
                <a:spcPct val="50000"/>
              </a:spcBef>
              <a:buClr>
                <a:srgbClr val="CC9900"/>
              </a:buClr>
              <a:buFont typeface="Wingdings" pitchFamily="2" charset="2"/>
              <a:buChar char="§"/>
            </a:pPr>
            <a:r>
              <a:rPr lang="en-US" sz="3600" b="1">
                <a:solidFill>
                  <a:schemeClr val="tx2"/>
                </a:solidFill>
              </a:rPr>
              <a:t> the church is Christ’s body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PP_SRELI_STH_Crossdar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16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The Cross and the Church</a:t>
            </a:r>
          </a:p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Ephesians 3:1-13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8077200" cy="3140075"/>
          </a:xfrm>
          <a:prstGeom prst="rect">
            <a:avLst/>
          </a:prstGeom>
          <a:solidFill>
            <a:schemeClr val="bg1"/>
          </a:solidFill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@"/>
            </a:pPr>
            <a:r>
              <a:rPr lang="en-US" sz="3600"/>
              <a:t> </a:t>
            </a:r>
            <a:r>
              <a:rPr lang="en-US" sz="3600" b="1">
                <a:solidFill>
                  <a:schemeClr val="tx2"/>
                </a:solidFill>
              </a:rPr>
              <a:t>GOD’S ETERNAL PURPOSE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@"/>
            </a:pPr>
            <a:r>
              <a:rPr lang="en-US" sz="3600" b="1">
                <a:solidFill>
                  <a:schemeClr val="tx2"/>
                </a:solidFill>
              </a:rPr>
              <a:t> Man’s fall  </a:t>
            </a:r>
            <a:r>
              <a:rPr lang="en-US" sz="3600" b="1">
                <a:solidFill>
                  <a:srgbClr val="CC9900"/>
                </a:solidFill>
              </a:rPr>
              <a:t>Genesis 1:26-27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@"/>
            </a:pPr>
            <a:r>
              <a:rPr lang="en-US" sz="3600" b="1">
                <a:solidFill>
                  <a:schemeClr val="tx2"/>
                </a:solidFill>
              </a:rPr>
              <a:t> Man can choose </a:t>
            </a:r>
            <a:r>
              <a:rPr lang="en-US" sz="3600" b="1">
                <a:solidFill>
                  <a:srgbClr val="CC9900"/>
                </a:solidFill>
              </a:rPr>
              <a:t>Genesis 2:15, 17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@"/>
            </a:pPr>
            <a:r>
              <a:rPr lang="en-US" sz="3600" b="1">
                <a:solidFill>
                  <a:schemeClr val="tx2"/>
                </a:solidFill>
              </a:rPr>
              <a:t> God’s plan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600" y="1790700"/>
            <a:ext cx="8686800" cy="3276600"/>
          </a:xfrm>
          <a:prstGeom prst="rect">
            <a:avLst/>
          </a:prstGeom>
          <a:solidFill>
            <a:schemeClr val="bg1"/>
          </a:solidFill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400" b="1"/>
              <a:t>1</a:t>
            </a:r>
            <a:r>
              <a:rPr lang="en-US" sz="3400" b="1" baseline="30000"/>
              <a:t>st</a:t>
            </a:r>
            <a:r>
              <a:rPr lang="en-US" sz="3400" b="1"/>
              <a:t> could abandon man to self-destruction</a:t>
            </a:r>
          </a:p>
          <a:p>
            <a:pPr algn="ctr"/>
            <a:r>
              <a:rPr lang="en-US" sz="3400" b="1"/>
              <a:t>2</a:t>
            </a:r>
            <a:r>
              <a:rPr lang="en-US" sz="3400" b="1" baseline="30000"/>
              <a:t>nd</a:t>
            </a:r>
            <a:r>
              <a:rPr lang="en-US" sz="3400" b="1"/>
              <a:t> could destroy man</a:t>
            </a:r>
          </a:p>
          <a:p>
            <a:pPr algn="ctr"/>
            <a:r>
              <a:rPr lang="en-US" sz="3400" b="1"/>
              <a:t>3</a:t>
            </a:r>
            <a:r>
              <a:rPr lang="en-US" sz="3400" b="1" baseline="30000"/>
              <a:t>rd</a:t>
            </a:r>
            <a:r>
              <a:rPr lang="en-US" sz="3400" b="1"/>
              <a:t> could redeem man</a:t>
            </a:r>
          </a:p>
          <a:p>
            <a:pPr algn="ctr"/>
            <a:r>
              <a:rPr lang="en-US" sz="3400" b="1">
                <a:solidFill>
                  <a:srgbClr val="CC9900"/>
                </a:solidFill>
              </a:rPr>
              <a:t>Romans 5:6-9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nimBg="1"/>
      <p:bldP spid="30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PP_SRELI_STH_Crossdar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16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The Cross and the Church</a:t>
            </a:r>
          </a:p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Ephesians 3:1-13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077200" cy="4338638"/>
          </a:xfrm>
          <a:prstGeom prst="rect">
            <a:avLst/>
          </a:prstGeom>
          <a:solidFill>
            <a:schemeClr val="bg1"/>
          </a:solidFill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'"/>
            </a:pPr>
            <a:r>
              <a:rPr lang="en-US" sz="3600"/>
              <a:t> </a:t>
            </a:r>
            <a:r>
              <a:rPr lang="en-US" sz="3200" b="1"/>
              <a:t>GOD’S  PURPOSE  WAS  A  MYSTERY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'"/>
            </a:pPr>
            <a:r>
              <a:rPr lang="en-US" sz="3200" b="1"/>
              <a:t> the </a:t>
            </a:r>
            <a:r>
              <a:rPr lang="en-US" sz="3200" b="1" i="1"/>
              <a:t>Plan</a:t>
            </a:r>
            <a:r>
              <a:rPr lang="en-US" sz="3200" b="1"/>
              <a:t> of Salvation  </a:t>
            </a:r>
            <a:r>
              <a:rPr lang="en-US" sz="3200" b="1">
                <a:solidFill>
                  <a:srgbClr val="CC9900"/>
                </a:solidFill>
              </a:rPr>
              <a:t>Eph. 3:9-10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'"/>
            </a:pPr>
            <a:r>
              <a:rPr lang="en-US" sz="3200" b="1"/>
              <a:t> What did OT people of faith know?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'"/>
            </a:pPr>
            <a:r>
              <a:rPr lang="en-US" sz="3200" b="1"/>
              <a:t> What do you and I know? </a:t>
            </a:r>
            <a:r>
              <a:rPr lang="en-US" sz="3200" b="1">
                <a:solidFill>
                  <a:srgbClr val="CC9900"/>
                </a:solidFill>
              </a:rPr>
              <a:t>1 Cor. 2:9-13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'"/>
            </a:pPr>
            <a:r>
              <a:rPr lang="en-US" sz="3200" b="1"/>
              <a:t> Christ crucified!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'"/>
            </a:pPr>
            <a:r>
              <a:rPr lang="en-US" sz="3200" b="1"/>
              <a:t> Mystery was made known </a:t>
            </a:r>
            <a:r>
              <a:rPr lang="en-US" sz="3200" b="1">
                <a:solidFill>
                  <a:srgbClr val="CC9900"/>
                </a:solidFill>
              </a:rPr>
              <a:t>Eph. 3:5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PP_SRELI_STH_Crossdar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990600" y="304800"/>
            <a:ext cx="7162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The Cross and the Church</a:t>
            </a:r>
          </a:p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Ephesians 3:1-13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1858963"/>
            <a:ext cx="8229600" cy="3140075"/>
          </a:xfrm>
          <a:prstGeom prst="rect">
            <a:avLst/>
          </a:prstGeom>
          <a:solidFill>
            <a:schemeClr val="bg1"/>
          </a:solidFill>
          <a:ln w="38100">
            <a:solidFill>
              <a:srgbClr val="CC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&amp;"/>
            </a:pPr>
            <a:r>
              <a:rPr lang="en-US" sz="3600"/>
              <a:t> </a:t>
            </a:r>
            <a:r>
              <a:rPr lang="en-US" sz="3600" b="1"/>
              <a:t>MANIFESTATION OF WISDOM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&amp;"/>
            </a:pPr>
            <a:r>
              <a:rPr lang="en-US" sz="3600" b="1"/>
              <a:t> the church reflects God’s wisdom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&amp;"/>
            </a:pPr>
            <a:r>
              <a:rPr lang="en-US" sz="3600" b="1"/>
              <a:t> the church is made up of people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&amp;"/>
            </a:pPr>
            <a:r>
              <a:rPr lang="en-US" sz="3600" b="1"/>
              <a:t> the nature of the church?</a:t>
            </a:r>
            <a:endParaRPr lang="en-US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0053985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161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AUDIO-ROOM</dc:creator>
  <cp:lastModifiedBy>AUDIOROOM</cp:lastModifiedBy>
  <cp:revision>7</cp:revision>
  <dcterms:created xsi:type="dcterms:W3CDTF">2009-02-17T22:54:45Z</dcterms:created>
  <dcterms:modified xsi:type="dcterms:W3CDTF">2012-11-09T01:19:12Z</dcterms:modified>
</cp:coreProperties>
</file>