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2BAED-0A49-4841-A06C-55F16928D2D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C37D36-C514-41BF-B244-317312E6524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en-US" sz="2800" b="1" i="1" dirty="0" smtClean="0"/>
            <a:t>Vs. 1-14 “The right to be supported” </a:t>
          </a:r>
          <a:endParaRPr lang="en-US" sz="2800" b="1" i="1" dirty="0"/>
        </a:p>
      </dgm:t>
    </dgm:pt>
    <dgm:pt modelId="{A304629C-47A2-4C89-886C-F327ED265E58}" type="parTrans" cxnId="{EC033353-BADD-461D-940D-831BC630DD55}">
      <dgm:prSet/>
      <dgm:spPr/>
      <dgm:t>
        <a:bodyPr/>
        <a:lstStyle/>
        <a:p>
          <a:endParaRPr lang="en-US"/>
        </a:p>
      </dgm:t>
    </dgm:pt>
    <dgm:pt modelId="{43F7E8C4-746E-4B9B-BDE9-7C3D1FAA4463}" type="sibTrans" cxnId="{EC033353-BADD-461D-940D-831BC630DD55}">
      <dgm:prSet/>
      <dgm:spPr/>
      <dgm:t>
        <a:bodyPr/>
        <a:lstStyle/>
        <a:p>
          <a:endParaRPr lang="en-US"/>
        </a:p>
      </dgm:t>
    </dgm:pt>
    <dgm:pt modelId="{010F684C-F9CA-45FB-9A9C-825774EBE7A6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en-US" sz="2800" b="1" i="1" dirty="0" smtClean="0"/>
            <a:t>Vs. 15-18 “Paul’s self denial”</a:t>
          </a:r>
          <a:endParaRPr lang="en-US" sz="2800" b="1" i="1" dirty="0"/>
        </a:p>
      </dgm:t>
    </dgm:pt>
    <dgm:pt modelId="{B8E53403-6DE4-4E77-951C-E206CC59E7A1}" type="parTrans" cxnId="{937D785C-1E1C-4A41-BF7C-9664584D9A05}">
      <dgm:prSet/>
      <dgm:spPr/>
      <dgm:t>
        <a:bodyPr/>
        <a:lstStyle/>
        <a:p>
          <a:endParaRPr lang="en-US"/>
        </a:p>
      </dgm:t>
    </dgm:pt>
    <dgm:pt modelId="{C906DE34-ED5E-43E8-A7EA-B641706CDFDB}" type="sibTrans" cxnId="{937D785C-1E1C-4A41-BF7C-9664584D9A05}">
      <dgm:prSet/>
      <dgm:spPr/>
      <dgm:t>
        <a:bodyPr/>
        <a:lstStyle/>
        <a:p>
          <a:endParaRPr lang="en-US"/>
        </a:p>
      </dgm:t>
    </dgm:pt>
    <dgm:pt modelId="{EBB6B06E-6217-4BF2-80EA-647429F5BD8B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en-US" sz="2800" b="1" i="1" dirty="0" smtClean="0"/>
            <a:t>Vs. 19-23 “Becoming all things to all men”</a:t>
          </a:r>
          <a:endParaRPr lang="en-US" sz="2800" b="1" i="1" dirty="0"/>
        </a:p>
      </dgm:t>
    </dgm:pt>
    <dgm:pt modelId="{56799C44-7E29-44E2-9024-9795C5736FED}" type="parTrans" cxnId="{74006A14-2311-4431-8DCE-CFB6450D3459}">
      <dgm:prSet/>
      <dgm:spPr/>
      <dgm:t>
        <a:bodyPr/>
        <a:lstStyle/>
        <a:p>
          <a:endParaRPr lang="en-US"/>
        </a:p>
      </dgm:t>
    </dgm:pt>
    <dgm:pt modelId="{72701394-AFED-4096-823F-3BD8948C8AF5}" type="sibTrans" cxnId="{74006A14-2311-4431-8DCE-CFB6450D3459}">
      <dgm:prSet/>
      <dgm:spPr/>
      <dgm:t>
        <a:bodyPr/>
        <a:lstStyle/>
        <a:p>
          <a:endParaRPr lang="en-US"/>
        </a:p>
      </dgm:t>
    </dgm:pt>
    <dgm:pt modelId="{C59232B9-6FE2-47AF-AD62-9F83CA6D3C88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en-US" sz="2800" b="1" i="1" dirty="0" smtClean="0"/>
            <a:t>Vs. 24-27 “Self-denial is for the crown”</a:t>
          </a:r>
          <a:endParaRPr lang="en-US" sz="2800" b="1" i="1" dirty="0"/>
        </a:p>
      </dgm:t>
    </dgm:pt>
    <dgm:pt modelId="{D9C23635-441F-4EE7-804C-F938879FFFAC}" type="parTrans" cxnId="{1795F7B5-438B-4C08-998C-534D402E7999}">
      <dgm:prSet/>
      <dgm:spPr/>
      <dgm:t>
        <a:bodyPr/>
        <a:lstStyle/>
        <a:p>
          <a:endParaRPr lang="en-US"/>
        </a:p>
      </dgm:t>
    </dgm:pt>
    <dgm:pt modelId="{37E815B4-68B6-425E-9973-DB3B962722A8}" type="sibTrans" cxnId="{1795F7B5-438B-4C08-998C-534D402E7999}">
      <dgm:prSet/>
      <dgm:spPr/>
      <dgm:t>
        <a:bodyPr/>
        <a:lstStyle/>
        <a:p>
          <a:endParaRPr lang="en-US"/>
        </a:p>
      </dgm:t>
    </dgm:pt>
    <dgm:pt modelId="{7EF60B41-FF1F-4A2F-BDD4-D9C738BAB63F}" type="pres">
      <dgm:prSet presAssocID="{2962BAED-0A49-4841-A06C-55F16928D2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E4316E-677B-46B7-ACBC-344E9925F901}" type="pres">
      <dgm:prSet presAssocID="{BEC37D36-C514-41BF-B244-317312E6524A}" presName="parentLin" presStyleCnt="0"/>
      <dgm:spPr/>
    </dgm:pt>
    <dgm:pt modelId="{5589EEF2-E15B-471B-B6D6-7EF768684547}" type="pres">
      <dgm:prSet presAssocID="{BEC37D36-C514-41BF-B244-317312E6524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79ADFF9-039D-4630-8946-6E07D4EF6DCB}" type="pres">
      <dgm:prSet presAssocID="{BEC37D36-C514-41BF-B244-317312E6524A}" presName="parentText" presStyleLbl="node1" presStyleIdx="0" presStyleCnt="4" custScaleX="1277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0FE89-4B4F-40CE-BC2C-BBC80A719649}" type="pres">
      <dgm:prSet presAssocID="{BEC37D36-C514-41BF-B244-317312E6524A}" presName="negativeSpace" presStyleCnt="0"/>
      <dgm:spPr/>
    </dgm:pt>
    <dgm:pt modelId="{D356A874-C1BD-4D8E-BBDB-45F4B9312A3E}" type="pres">
      <dgm:prSet presAssocID="{BEC37D36-C514-41BF-B244-317312E6524A}" presName="childText" presStyleLbl="conFgAcc1" presStyleIdx="0" presStyleCnt="4">
        <dgm:presLayoutVars>
          <dgm:bulletEnabled val="1"/>
        </dgm:presLayoutVars>
      </dgm:prSet>
      <dgm:spPr/>
    </dgm:pt>
    <dgm:pt modelId="{9E660F92-1A91-43C9-9C7F-AE963E14E31D}" type="pres">
      <dgm:prSet presAssocID="{43F7E8C4-746E-4B9B-BDE9-7C3D1FAA4463}" presName="spaceBetweenRectangles" presStyleCnt="0"/>
      <dgm:spPr/>
    </dgm:pt>
    <dgm:pt modelId="{9AC5A2D5-4526-4B66-B4C1-094071327A26}" type="pres">
      <dgm:prSet presAssocID="{010F684C-F9CA-45FB-9A9C-825774EBE7A6}" presName="parentLin" presStyleCnt="0"/>
      <dgm:spPr/>
    </dgm:pt>
    <dgm:pt modelId="{9BBDC90A-CF2B-4DEB-B7B3-4AB8A6E371B2}" type="pres">
      <dgm:prSet presAssocID="{010F684C-F9CA-45FB-9A9C-825774EBE7A6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5AD97CA-195B-49D2-B2FA-C86C04599649}" type="pres">
      <dgm:prSet presAssocID="{010F684C-F9CA-45FB-9A9C-825774EBE7A6}" presName="parentText" presStyleLbl="node1" presStyleIdx="1" presStyleCnt="4" custScaleX="1277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4F6A3-4EDF-488D-90ED-86CD3C0871E3}" type="pres">
      <dgm:prSet presAssocID="{010F684C-F9CA-45FB-9A9C-825774EBE7A6}" presName="negativeSpace" presStyleCnt="0"/>
      <dgm:spPr/>
    </dgm:pt>
    <dgm:pt modelId="{C07981B8-6130-44D0-8EC1-201EAE6250CC}" type="pres">
      <dgm:prSet presAssocID="{010F684C-F9CA-45FB-9A9C-825774EBE7A6}" presName="childText" presStyleLbl="conFgAcc1" presStyleIdx="1" presStyleCnt="4">
        <dgm:presLayoutVars>
          <dgm:bulletEnabled val="1"/>
        </dgm:presLayoutVars>
      </dgm:prSet>
      <dgm:spPr/>
    </dgm:pt>
    <dgm:pt modelId="{7504BB04-DC22-4832-B74E-E2FCB68B6770}" type="pres">
      <dgm:prSet presAssocID="{C906DE34-ED5E-43E8-A7EA-B641706CDFDB}" presName="spaceBetweenRectangles" presStyleCnt="0"/>
      <dgm:spPr/>
    </dgm:pt>
    <dgm:pt modelId="{CFEDEF45-F70C-4CF3-B87A-65D32559FD21}" type="pres">
      <dgm:prSet presAssocID="{EBB6B06E-6217-4BF2-80EA-647429F5BD8B}" presName="parentLin" presStyleCnt="0"/>
      <dgm:spPr/>
    </dgm:pt>
    <dgm:pt modelId="{CE17E14B-82EA-4FD3-81E2-B8199F219BCE}" type="pres">
      <dgm:prSet presAssocID="{EBB6B06E-6217-4BF2-80EA-647429F5BD8B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A263294D-B69E-4623-BB28-8D31696B2430}" type="pres">
      <dgm:prSet presAssocID="{EBB6B06E-6217-4BF2-80EA-647429F5BD8B}" presName="parentText" presStyleLbl="node1" presStyleIdx="2" presStyleCnt="4" custScaleX="1277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E8D7E-C329-469C-B7EA-D6A67F259FA9}" type="pres">
      <dgm:prSet presAssocID="{EBB6B06E-6217-4BF2-80EA-647429F5BD8B}" presName="negativeSpace" presStyleCnt="0"/>
      <dgm:spPr/>
    </dgm:pt>
    <dgm:pt modelId="{2FF71F83-FFCF-4C35-B137-094BD4C2A01F}" type="pres">
      <dgm:prSet presAssocID="{EBB6B06E-6217-4BF2-80EA-647429F5BD8B}" presName="childText" presStyleLbl="conFgAcc1" presStyleIdx="2" presStyleCnt="4">
        <dgm:presLayoutVars>
          <dgm:bulletEnabled val="1"/>
        </dgm:presLayoutVars>
      </dgm:prSet>
      <dgm:spPr/>
    </dgm:pt>
    <dgm:pt modelId="{77FE2A41-5E23-484A-A53F-6DD9767865C8}" type="pres">
      <dgm:prSet presAssocID="{72701394-AFED-4096-823F-3BD8948C8AF5}" presName="spaceBetweenRectangles" presStyleCnt="0"/>
      <dgm:spPr/>
    </dgm:pt>
    <dgm:pt modelId="{0CFFE266-CEBF-4055-8A00-6884456F7C3D}" type="pres">
      <dgm:prSet presAssocID="{C59232B9-6FE2-47AF-AD62-9F83CA6D3C88}" presName="parentLin" presStyleCnt="0"/>
      <dgm:spPr/>
    </dgm:pt>
    <dgm:pt modelId="{66796B90-C08A-442C-8B2A-4BBB97648995}" type="pres">
      <dgm:prSet presAssocID="{C59232B9-6FE2-47AF-AD62-9F83CA6D3C88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799183CC-4EA4-4748-AA53-465E550265D6}" type="pres">
      <dgm:prSet presAssocID="{C59232B9-6FE2-47AF-AD62-9F83CA6D3C88}" presName="parentText" presStyleLbl="node1" presStyleIdx="3" presStyleCnt="4" custScaleX="1277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2C8F75-51D1-45FD-AC93-9D31F040941C}" type="pres">
      <dgm:prSet presAssocID="{C59232B9-6FE2-47AF-AD62-9F83CA6D3C88}" presName="negativeSpace" presStyleCnt="0"/>
      <dgm:spPr/>
    </dgm:pt>
    <dgm:pt modelId="{493C4C7E-5321-4F0D-B7F5-B79CE1A7D221}" type="pres">
      <dgm:prSet presAssocID="{C59232B9-6FE2-47AF-AD62-9F83CA6D3C8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D3F11E1-30E9-4C12-88D8-DD8DA6B82FB4}" type="presOf" srcId="{BEC37D36-C514-41BF-B244-317312E6524A}" destId="{A79ADFF9-039D-4630-8946-6E07D4EF6DCB}" srcOrd="1" destOrd="0" presId="urn:microsoft.com/office/officeart/2005/8/layout/list1"/>
    <dgm:cxn modelId="{5F07570F-69F5-40A6-B88E-9D1A1D433890}" type="presOf" srcId="{C59232B9-6FE2-47AF-AD62-9F83CA6D3C88}" destId="{799183CC-4EA4-4748-AA53-465E550265D6}" srcOrd="1" destOrd="0" presId="urn:microsoft.com/office/officeart/2005/8/layout/list1"/>
    <dgm:cxn modelId="{1795F7B5-438B-4C08-998C-534D402E7999}" srcId="{2962BAED-0A49-4841-A06C-55F16928D2D5}" destId="{C59232B9-6FE2-47AF-AD62-9F83CA6D3C88}" srcOrd="3" destOrd="0" parTransId="{D9C23635-441F-4EE7-804C-F938879FFFAC}" sibTransId="{37E815B4-68B6-425E-9973-DB3B962722A8}"/>
    <dgm:cxn modelId="{20F594BD-B5CF-48FC-99D1-D82E5425ADD6}" type="presOf" srcId="{C59232B9-6FE2-47AF-AD62-9F83CA6D3C88}" destId="{66796B90-C08A-442C-8B2A-4BBB97648995}" srcOrd="0" destOrd="0" presId="urn:microsoft.com/office/officeart/2005/8/layout/list1"/>
    <dgm:cxn modelId="{61F1CEC4-3BBC-43CD-8039-F5338B24ED5E}" type="presOf" srcId="{010F684C-F9CA-45FB-9A9C-825774EBE7A6}" destId="{9BBDC90A-CF2B-4DEB-B7B3-4AB8A6E371B2}" srcOrd="0" destOrd="0" presId="urn:microsoft.com/office/officeart/2005/8/layout/list1"/>
    <dgm:cxn modelId="{025F478B-4073-44DD-BE00-7F667B33ED86}" type="presOf" srcId="{EBB6B06E-6217-4BF2-80EA-647429F5BD8B}" destId="{CE17E14B-82EA-4FD3-81E2-B8199F219BCE}" srcOrd="0" destOrd="0" presId="urn:microsoft.com/office/officeart/2005/8/layout/list1"/>
    <dgm:cxn modelId="{9D137F7F-74D6-4ECF-B4CA-5E6BBFF7ABFB}" type="presOf" srcId="{EBB6B06E-6217-4BF2-80EA-647429F5BD8B}" destId="{A263294D-B69E-4623-BB28-8D31696B2430}" srcOrd="1" destOrd="0" presId="urn:microsoft.com/office/officeart/2005/8/layout/list1"/>
    <dgm:cxn modelId="{C5A82ECE-5090-47F8-A673-0378B06EDF35}" type="presOf" srcId="{BEC37D36-C514-41BF-B244-317312E6524A}" destId="{5589EEF2-E15B-471B-B6D6-7EF768684547}" srcOrd="0" destOrd="0" presId="urn:microsoft.com/office/officeart/2005/8/layout/list1"/>
    <dgm:cxn modelId="{1A044E52-A6DD-4C69-BEE9-C599EA435433}" type="presOf" srcId="{2962BAED-0A49-4841-A06C-55F16928D2D5}" destId="{7EF60B41-FF1F-4A2F-BDD4-D9C738BAB63F}" srcOrd="0" destOrd="0" presId="urn:microsoft.com/office/officeart/2005/8/layout/list1"/>
    <dgm:cxn modelId="{937D785C-1E1C-4A41-BF7C-9664584D9A05}" srcId="{2962BAED-0A49-4841-A06C-55F16928D2D5}" destId="{010F684C-F9CA-45FB-9A9C-825774EBE7A6}" srcOrd="1" destOrd="0" parTransId="{B8E53403-6DE4-4E77-951C-E206CC59E7A1}" sibTransId="{C906DE34-ED5E-43E8-A7EA-B641706CDFDB}"/>
    <dgm:cxn modelId="{EC033353-BADD-461D-940D-831BC630DD55}" srcId="{2962BAED-0A49-4841-A06C-55F16928D2D5}" destId="{BEC37D36-C514-41BF-B244-317312E6524A}" srcOrd="0" destOrd="0" parTransId="{A304629C-47A2-4C89-886C-F327ED265E58}" sibTransId="{43F7E8C4-746E-4B9B-BDE9-7C3D1FAA4463}"/>
    <dgm:cxn modelId="{74006A14-2311-4431-8DCE-CFB6450D3459}" srcId="{2962BAED-0A49-4841-A06C-55F16928D2D5}" destId="{EBB6B06E-6217-4BF2-80EA-647429F5BD8B}" srcOrd="2" destOrd="0" parTransId="{56799C44-7E29-44E2-9024-9795C5736FED}" sibTransId="{72701394-AFED-4096-823F-3BD8948C8AF5}"/>
    <dgm:cxn modelId="{4705BD6C-6364-41B8-8AFC-45992F8D4E7B}" type="presOf" srcId="{010F684C-F9CA-45FB-9A9C-825774EBE7A6}" destId="{B5AD97CA-195B-49D2-B2FA-C86C04599649}" srcOrd="1" destOrd="0" presId="urn:microsoft.com/office/officeart/2005/8/layout/list1"/>
    <dgm:cxn modelId="{62E3B529-1E07-4B30-B03D-91E7CE9B2C39}" type="presParOf" srcId="{7EF60B41-FF1F-4A2F-BDD4-D9C738BAB63F}" destId="{38E4316E-677B-46B7-ACBC-344E9925F901}" srcOrd="0" destOrd="0" presId="urn:microsoft.com/office/officeart/2005/8/layout/list1"/>
    <dgm:cxn modelId="{CF27D48D-CEEC-4AE8-A5BA-D3E9BAD152F9}" type="presParOf" srcId="{38E4316E-677B-46B7-ACBC-344E9925F901}" destId="{5589EEF2-E15B-471B-B6D6-7EF768684547}" srcOrd="0" destOrd="0" presId="urn:microsoft.com/office/officeart/2005/8/layout/list1"/>
    <dgm:cxn modelId="{A7BA49F1-F3E0-4B29-83A9-924B4322F854}" type="presParOf" srcId="{38E4316E-677B-46B7-ACBC-344E9925F901}" destId="{A79ADFF9-039D-4630-8946-6E07D4EF6DCB}" srcOrd="1" destOrd="0" presId="urn:microsoft.com/office/officeart/2005/8/layout/list1"/>
    <dgm:cxn modelId="{E9085AF4-9D00-4680-9180-110CE8F5C12B}" type="presParOf" srcId="{7EF60B41-FF1F-4A2F-BDD4-D9C738BAB63F}" destId="{4910FE89-4B4F-40CE-BC2C-BBC80A719649}" srcOrd="1" destOrd="0" presId="urn:microsoft.com/office/officeart/2005/8/layout/list1"/>
    <dgm:cxn modelId="{DA2943A0-C014-41C7-ADD6-7AE177E21A66}" type="presParOf" srcId="{7EF60B41-FF1F-4A2F-BDD4-D9C738BAB63F}" destId="{D356A874-C1BD-4D8E-BBDB-45F4B9312A3E}" srcOrd="2" destOrd="0" presId="urn:microsoft.com/office/officeart/2005/8/layout/list1"/>
    <dgm:cxn modelId="{7A412E63-88F7-4B67-A1DA-392402F965B3}" type="presParOf" srcId="{7EF60B41-FF1F-4A2F-BDD4-D9C738BAB63F}" destId="{9E660F92-1A91-43C9-9C7F-AE963E14E31D}" srcOrd="3" destOrd="0" presId="urn:microsoft.com/office/officeart/2005/8/layout/list1"/>
    <dgm:cxn modelId="{0EC69DBD-5D50-4878-A540-721F2DB8903A}" type="presParOf" srcId="{7EF60B41-FF1F-4A2F-BDD4-D9C738BAB63F}" destId="{9AC5A2D5-4526-4B66-B4C1-094071327A26}" srcOrd="4" destOrd="0" presId="urn:microsoft.com/office/officeart/2005/8/layout/list1"/>
    <dgm:cxn modelId="{6F4A08CC-7E97-468D-A6DD-C058BB260F39}" type="presParOf" srcId="{9AC5A2D5-4526-4B66-B4C1-094071327A26}" destId="{9BBDC90A-CF2B-4DEB-B7B3-4AB8A6E371B2}" srcOrd="0" destOrd="0" presId="urn:microsoft.com/office/officeart/2005/8/layout/list1"/>
    <dgm:cxn modelId="{E83F53DF-EE3F-4ACD-B223-761DE3ACBC62}" type="presParOf" srcId="{9AC5A2D5-4526-4B66-B4C1-094071327A26}" destId="{B5AD97CA-195B-49D2-B2FA-C86C04599649}" srcOrd="1" destOrd="0" presId="urn:microsoft.com/office/officeart/2005/8/layout/list1"/>
    <dgm:cxn modelId="{0D616EC5-288A-4761-A00D-83F3D4802122}" type="presParOf" srcId="{7EF60B41-FF1F-4A2F-BDD4-D9C738BAB63F}" destId="{CD64F6A3-4EDF-488D-90ED-86CD3C0871E3}" srcOrd="5" destOrd="0" presId="urn:microsoft.com/office/officeart/2005/8/layout/list1"/>
    <dgm:cxn modelId="{0BDAB61D-1192-4604-B93C-E0ADA9F9445F}" type="presParOf" srcId="{7EF60B41-FF1F-4A2F-BDD4-D9C738BAB63F}" destId="{C07981B8-6130-44D0-8EC1-201EAE6250CC}" srcOrd="6" destOrd="0" presId="urn:microsoft.com/office/officeart/2005/8/layout/list1"/>
    <dgm:cxn modelId="{8B150A16-30C7-4B1A-95FB-874F91F2EB3D}" type="presParOf" srcId="{7EF60B41-FF1F-4A2F-BDD4-D9C738BAB63F}" destId="{7504BB04-DC22-4832-B74E-E2FCB68B6770}" srcOrd="7" destOrd="0" presId="urn:microsoft.com/office/officeart/2005/8/layout/list1"/>
    <dgm:cxn modelId="{22062E8E-31F9-4742-8A3D-887FA3941008}" type="presParOf" srcId="{7EF60B41-FF1F-4A2F-BDD4-D9C738BAB63F}" destId="{CFEDEF45-F70C-4CF3-B87A-65D32559FD21}" srcOrd="8" destOrd="0" presId="urn:microsoft.com/office/officeart/2005/8/layout/list1"/>
    <dgm:cxn modelId="{42121A0D-4619-458B-B366-14D57330D314}" type="presParOf" srcId="{CFEDEF45-F70C-4CF3-B87A-65D32559FD21}" destId="{CE17E14B-82EA-4FD3-81E2-B8199F219BCE}" srcOrd="0" destOrd="0" presId="urn:microsoft.com/office/officeart/2005/8/layout/list1"/>
    <dgm:cxn modelId="{9FCB75C8-7638-44F5-B66D-C307D1A1B93F}" type="presParOf" srcId="{CFEDEF45-F70C-4CF3-B87A-65D32559FD21}" destId="{A263294D-B69E-4623-BB28-8D31696B2430}" srcOrd="1" destOrd="0" presId="urn:microsoft.com/office/officeart/2005/8/layout/list1"/>
    <dgm:cxn modelId="{3C437601-5317-4A02-BEF5-593FFBC72710}" type="presParOf" srcId="{7EF60B41-FF1F-4A2F-BDD4-D9C738BAB63F}" destId="{7F0E8D7E-C329-469C-B7EA-D6A67F259FA9}" srcOrd="9" destOrd="0" presId="urn:microsoft.com/office/officeart/2005/8/layout/list1"/>
    <dgm:cxn modelId="{55FC6F5B-4FED-4D7F-BB8E-BF516A8E001F}" type="presParOf" srcId="{7EF60B41-FF1F-4A2F-BDD4-D9C738BAB63F}" destId="{2FF71F83-FFCF-4C35-B137-094BD4C2A01F}" srcOrd="10" destOrd="0" presId="urn:microsoft.com/office/officeart/2005/8/layout/list1"/>
    <dgm:cxn modelId="{D0F178D2-334B-4BE2-924B-436210045095}" type="presParOf" srcId="{7EF60B41-FF1F-4A2F-BDD4-D9C738BAB63F}" destId="{77FE2A41-5E23-484A-A53F-6DD9767865C8}" srcOrd="11" destOrd="0" presId="urn:microsoft.com/office/officeart/2005/8/layout/list1"/>
    <dgm:cxn modelId="{AAE0CDA4-0F19-469C-A3BC-E18556BE5671}" type="presParOf" srcId="{7EF60B41-FF1F-4A2F-BDD4-D9C738BAB63F}" destId="{0CFFE266-CEBF-4055-8A00-6884456F7C3D}" srcOrd="12" destOrd="0" presId="urn:microsoft.com/office/officeart/2005/8/layout/list1"/>
    <dgm:cxn modelId="{07CBEF81-FA1E-4015-AC52-8A9A34EBEB90}" type="presParOf" srcId="{0CFFE266-CEBF-4055-8A00-6884456F7C3D}" destId="{66796B90-C08A-442C-8B2A-4BBB97648995}" srcOrd="0" destOrd="0" presId="urn:microsoft.com/office/officeart/2005/8/layout/list1"/>
    <dgm:cxn modelId="{31C40F2B-8C21-4B29-9DBC-FB3CFF42AC93}" type="presParOf" srcId="{0CFFE266-CEBF-4055-8A00-6884456F7C3D}" destId="{799183CC-4EA4-4748-AA53-465E550265D6}" srcOrd="1" destOrd="0" presId="urn:microsoft.com/office/officeart/2005/8/layout/list1"/>
    <dgm:cxn modelId="{0C0E12E4-6A1A-4303-BC17-18BC999B527A}" type="presParOf" srcId="{7EF60B41-FF1F-4A2F-BDD4-D9C738BAB63F}" destId="{DC2C8F75-51D1-45FD-AC93-9D31F040941C}" srcOrd="13" destOrd="0" presId="urn:microsoft.com/office/officeart/2005/8/layout/list1"/>
    <dgm:cxn modelId="{AA1E2B59-A37D-4A59-B9C3-E4D3FFB57CF6}" type="presParOf" srcId="{7EF60B41-FF1F-4A2F-BDD4-D9C738BAB63F}" destId="{493C4C7E-5321-4F0D-B7F5-B79CE1A7D22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9BD010-FCED-4E2E-9F27-0F9E837E9EA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7F2A1F-C2CD-4A13-A757-24BA0790DAB5}">
      <dgm:prSet phldrT="[Text]" custT="1"/>
      <dgm:spPr>
        <a:solidFill>
          <a:schemeClr val="bg1"/>
        </a:solidFill>
      </dgm:spPr>
      <dgm:t>
        <a:bodyPr/>
        <a:lstStyle/>
        <a:p>
          <a:pPr algn="l"/>
          <a:r>
            <a:rPr lang="en-US" sz="2600" b="1" dirty="0" smtClean="0">
              <a:solidFill>
                <a:schemeClr val="tx1"/>
              </a:solidFill>
            </a:rPr>
            <a:t>Each of the 12 chief disciples of Jesus Christ. </a:t>
          </a:r>
          <a:endParaRPr lang="en-US" sz="2600" b="1" dirty="0">
            <a:solidFill>
              <a:schemeClr val="tx1"/>
            </a:solidFill>
          </a:endParaRPr>
        </a:p>
      </dgm:t>
    </dgm:pt>
    <dgm:pt modelId="{01735455-0285-4760-B5EB-D1E0B8CC74B9}" type="parTrans" cxnId="{79E30AC4-4EB6-4813-81C8-A84869C494D3}">
      <dgm:prSet/>
      <dgm:spPr/>
      <dgm:t>
        <a:bodyPr/>
        <a:lstStyle/>
        <a:p>
          <a:endParaRPr lang="en-US" sz="1800" b="1"/>
        </a:p>
      </dgm:t>
    </dgm:pt>
    <dgm:pt modelId="{7B1B8DB3-475C-425F-9DE9-4EBC4D156280}" type="sibTrans" cxnId="{79E30AC4-4EB6-4813-81C8-A84869C494D3}">
      <dgm:prSet/>
      <dgm:spPr/>
      <dgm:t>
        <a:bodyPr/>
        <a:lstStyle/>
        <a:p>
          <a:endParaRPr lang="en-US" sz="1800" b="1"/>
        </a:p>
      </dgm:t>
    </dgm:pt>
    <dgm:pt modelId="{D8C29D42-9825-4313-8832-C771FE2436D4}">
      <dgm:prSet phldrT="[Text]" custT="1"/>
      <dgm:spPr>
        <a:solidFill>
          <a:schemeClr val="bg1"/>
        </a:solidFill>
      </dgm:spPr>
      <dgm:t>
        <a:bodyPr/>
        <a:lstStyle/>
        <a:p>
          <a:pPr algn="l"/>
          <a:r>
            <a:rPr lang="en-US" sz="2600" b="1" dirty="0" smtClean="0">
              <a:solidFill>
                <a:schemeClr val="tx1"/>
              </a:solidFill>
            </a:rPr>
            <a:t>Jesus’ authorized agents or representatives.</a:t>
          </a:r>
          <a:endParaRPr lang="en-US" sz="2600" b="1" dirty="0">
            <a:solidFill>
              <a:schemeClr val="tx1"/>
            </a:solidFill>
          </a:endParaRPr>
        </a:p>
      </dgm:t>
    </dgm:pt>
    <dgm:pt modelId="{6BE534DB-C28F-411A-932D-18D6E322658A}" type="parTrans" cxnId="{D106C317-661F-44DB-92E5-2AA2CA91157C}">
      <dgm:prSet/>
      <dgm:spPr/>
      <dgm:t>
        <a:bodyPr/>
        <a:lstStyle/>
        <a:p>
          <a:endParaRPr lang="en-US" sz="1800" b="1"/>
        </a:p>
      </dgm:t>
    </dgm:pt>
    <dgm:pt modelId="{7ADC2CE4-EFE4-4D08-90A0-084D7F4B4A4A}" type="sibTrans" cxnId="{D106C317-661F-44DB-92E5-2AA2CA91157C}">
      <dgm:prSet/>
      <dgm:spPr/>
      <dgm:t>
        <a:bodyPr/>
        <a:lstStyle/>
        <a:p>
          <a:endParaRPr lang="en-US" sz="1800" b="1"/>
        </a:p>
      </dgm:t>
    </dgm:pt>
    <dgm:pt modelId="{E175BBEA-4659-4ADA-895E-788DD862F6D2}">
      <dgm:prSet phldrT="[Text]" custT="1"/>
      <dgm:spPr>
        <a:solidFill>
          <a:schemeClr val="bg1"/>
        </a:solidFill>
      </dgm:spPr>
      <dgm:t>
        <a:bodyPr/>
        <a:lstStyle/>
        <a:p>
          <a:pPr algn="l"/>
          <a:r>
            <a:rPr lang="en-US" sz="2600" b="1" dirty="0" smtClean="0">
              <a:solidFill>
                <a:schemeClr val="tx1"/>
              </a:solidFill>
            </a:rPr>
            <a:t>One specially commissioned by Christ.</a:t>
          </a:r>
          <a:endParaRPr lang="en-US" sz="2600" b="1" dirty="0">
            <a:solidFill>
              <a:schemeClr val="tx1"/>
            </a:solidFill>
          </a:endParaRPr>
        </a:p>
      </dgm:t>
    </dgm:pt>
    <dgm:pt modelId="{B23EB99B-FA36-49FE-8883-575E6AC8B00E}" type="sibTrans" cxnId="{E060E6B4-2C73-453C-AB00-2EB1D07CA7AE}">
      <dgm:prSet/>
      <dgm:spPr/>
      <dgm:t>
        <a:bodyPr/>
        <a:lstStyle/>
        <a:p>
          <a:endParaRPr lang="en-US" sz="1800" b="1"/>
        </a:p>
      </dgm:t>
    </dgm:pt>
    <dgm:pt modelId="{3221B728-0CF1-4402-A84F-6C8AF34B03AF}" type="parTrans" cxnId="{E060E6B4-2C73-453C-AB00-2EB1D07CA7AE}">
      <dgm:prSet/>
      <dgm:spPr/>
      <dgm:t>
        <a:bodyPr/>
        <a:lstStyle/>
        <a:p>
          <a:endParaRPr lang="en-US" sz="1800" b="1"/>
        </a:p>
      </dgm:t>
    </dgm:pt>
    <dgm:pt modelId="{F1E7CF25-8C85-4C09-B96D-2D76EDE3037E}" type="pres">
      <dgm:prSet presAssocID="{309BD010-FCED-4E2E-9F27-0F9E837E9EA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CF57916-D318-4415-B042-9ED2F1089DAE}" type="pres">
      <dgm:prSet presAssocID="{309BD010-FCED-4E2E-9F27-0F9E837E9EA5}" presName="Name1" presStyleCnt="0"/>
      <dgm:spPr/>
    </dgm:pt>
    <dgm:pt modelId="{E608562A-3039-4645-921C-20D9E6174501}" type="pres">
      <dgm:prSet presAssocID="{309BD010-FCED-4E2E-9F27-0F9E837E9EA5}" presName="cycle" presStyleCnt="0"/>
      <dgm:spPr/>
    </dgm:pt>
    <dgm:pt modelId="{1817ED20-05C3-4538-A74F-D45FA0985D29}" type="pres">
      <dgm:prSet presAssocID="{309BD010-FCED-4E2E-9F27-0F9E837E9EA5}" presName="srcNode" presStyleLbl="node1" presStyleIdx="0" presStyleCnt="3"/>
      <dgm:spPr/>
    </dgm:pt>
    <dgm:pt modelId="{1B860D13-8D9E-49F2-9B21-A5FB3DEEF3DC}" type="pres">
      <dgm:prSet presAssocID="{309BD010-FCED-4E2E-9F27-0F9E837E9EA5}" presName="conn" presStyleLbl="parChTrans1D2" presStyleIdx="0" presStyleCnt="1"/>
      <dgm:spPr/>
      <dgm:t>
        <a:bodyPr/>
        <a:lstStyle/>
        <a:p>
          <a:endParaRPr lang="en-US"/>
        </a:p>
      </dgm:t>
    </dgm:pt>
    <dgm:pt modelId="{612C2FB1-B683-4E58-95BA-8A20B682CBFD}" type="pres">
      <dgm:prSet presAssocID="{309BD010-FCED-4E2E-9F27-0F9E837E9EA5}" presName="extraNode" presStyleLbl="node1" presStyleIdx="0" presStyleCnt="3"/>
      <dgm:spPr/>
    </dgm:pt>
    <dgm:pt modelId="{73A71FF0-AA38-491B-9CB8-CAD6444FE7AF}" type="pres">
      <dgm:prSet presAssocID="{309BD010-FCED-4E2E-9F27-0F9E837E9EA5}" presName="dstNode" presStyleLbl="node1" presStyleIdx="0" presStyleCnt="3"/>
      <dgm:spPr/>
    </dgm:pt>
    <dgm:pt modelId="{69070E10-6CAA-416B-886B-E7086185AC5C}" type="pres">
      <dgm:prSet presAssocID="{C67F2A1F-C2CD-4A13-A757-24BA0790DAB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E86A5-0E89-4E87-AC02-54614370A142}" type="pres">
      <dgm:prSet presAssocID="{C67F2A1F-C2CD-4A13-A757-24BA0790DAB5}" presName="accent_1" presStyleCnt="0"/>
      <dgm:spPr/>
    </dgm:pt>
    <dgm:pt modelId="{E56E5727-711C-4F62-8249-9BDC19967127}" type="pres">
      <dgm:prSet presAssocID="{C67F2A1F-C2CD-4A13-A757-24BA0790DAB5}" presName="accentRepeatNode" presStyleLbl="solidFgAcc1" presStyleIdx="0" presStyleCnt="3" custScaleX="60817" custScaleY="60390"/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BEABE331-A540-4822-B355-4FA65E1B811D}" type="pres">
      <dgm:prSet presAssocID="{E175BBEA-4659-4ADA-895E-788DD862F6D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B65475-8AE9-4CA8-A4A8-46B5EECBA177}" type="pres">
      <dgm:prSet presAssocID="{E175BBEA-4659-4ADA-895E-788DD862F6D2}" presName="accent_2" presStyleCnt="0"/>
      <dgm:spPr/>
    </dgm:pt>
    <dgm:pt modelId="{ECFC705C-6975-4F80-89DE-9959633E77D7}" type="pres">
      <dgm:prSet presAssocID="{E175BBEA-4659-4ADA-895E-788DD862F6D2}" presName="accentRepeatNode" presStyleLbl="solidFgAcc1" presStyleIdx="1" presStyleCnt="3" custScaleX="60390" custScaleY="60390"/>
      <dgm:spPr>
        <a:prstGeom prst="chevron">
          <a:avLst/>
        </a:prstGeom>
      </dgm:spPr>
    </dgm:pt>
    <dgm:pt modelId="{DAD97A1A-BEEC-402B-8B56-F6B95244D0DC}" type="pres">
      <dgm:prSet presAssocID="{D8C29D42-9825-4313-8832-C771FE2436D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5A795-C78C-4132-B1AF-7732714D3EEF}" type="pres">
      <dgm:prSet presAssocID="{D8C29D42-9825-4313-8832-C771FE2436D4}" presName="accent_3" presStyleCnt="0"/>
      <dgm:spPr/>
    </dgm:pt>
    <dgm:pt modelId="{4CBE4DA2-E26A-43B6-B804-3FD8A029C852}" type="pres">
      <dgm:prSet presAssocID="{D8C29D42-9825-4313-8832-C771FE2436D4}" presName="accentRepeatNode" presStyleLbl="solidFgAcc1" presStyleIdx="2" presStyleCnt="3" custScaleX="60390" custScaleY="60390"/>
      <dgm:spPr>
        <a:prstGeom prst="chevron">
          <a:avLst/>
        </a:prstGeom>
      </dgm:spPr>
    </dgm:pt>
  </dgm:ptLst>
  <dgm:cxnLst>
    <dgm:cxn modelId="{AF2856C6-C42C-4AAF-82A1-F45B7353F256}" type="presOf" srcId="{7B1B8DB3-475C-425F-9DE9-4EBC4D156280}" destId="{1B860D13-8D9E-49F2-9B21-A5FB3DEEF3DC}" srcOrd="0" destOrd="0" presId="urn:microsoft.com/office/officeart/2008/layout/VerticalCurvedList"/>
    <dgm:cxn modelId="{79E30AC4-4EB6-4813-81C8-A84869C494D3}" srcId="{309BD010-FCED-4E2E-9F27-0F9E837E9EA5}" destId="{C67F2A1F-C2CD-4A13-A757-24BA0790DAB5}" srcOrd="0" destOrd="0" parTransId="{01735455-0285-4760-B5EB-D1E0B8CC74B9}" sibTransId="{7B1B8DB3-475C-425F-9DE9-4EBC4D156280}"/>
    <dgm:cxn modelId="{399BFA82-90A8-46B2-81E1-EFB56710852D}" type="presOf" srcId="{C67F2A1F-C2CD-4A13-A757-24BA0790DAB5}" destId="{69070E10-6CAA-416B-886B-E7086185AC5C}" srcOrd="0" destOrd="0" presId="urn:microsoft.com/office/officeart/2008/layout/VerticalCurvedList"/>
    <dgm:cxn modelId="{E5216D6E-FC19-42E8-A412-6C8B606302D2}" type="presOf" srcId="{309BD010-FCED-4E2E-9F27-0F9E837E9EA5}" destId="{F1E7CF25-8C85-4C09-B96D-2D76EDE3037E}" srcOrd="0" destOrd="0" presId="urn:microsoft.com/office/officeart/2008/layout/VerticalCurvedList"/>
    <dgm:cxn modelId="{D106C317-661F-44DB-92E5-2AA2CA91157C}" srcId="{309BD010-FCED-4E2E-9F27-0F9E837E9EA5}" destId="{D8C29D42-9825-4313-8832-C771FE2436D4}" srcOrd="2" destOrd="0" parTransId="{6BE534DB-C28F-411A-932D-18D6E322658A}" sibTransId="{7ADC2CE4-EFE4-4D08-90A0-084D7F4B4A4A}"/>
    <dgm:cxn modelId="{A32830AB-C2F9-4F7A-9660-F700B6FA12EB}" type="presOf" srcId="{D8C29D42-9825-4313-8832-C771FE2436D4}" destId="{DAD97A1A-BEEC-402B-8B56-F6B95244D0DC}" srcOrd="0" destOrd="0" presId="urn:microsoft.com/office/officeart/2008/layout/VerticalCurvedList"/>
    <dgm:cxn modelId="{753CB88F-9C94-4730-8988-C63697CD2969}" type="presOf" srcId="{E175BBEA-4659-4ADA-895E-788DD862F6D2}" destId="{BEABE331-A540-4822-B355-4FA65E1B811D}" srcOrd="0" destOrd="0" presId="urn:microsoft.com/office/officeart/2008/layout/VerticalCurvedList"/>
    <dgm:cxn modelId="{E060E6B4-2C73-453C-AB00-2EB1D07CA7AE}" srcId="{309BD010-FCED-4E2E-9F27-0F9E837E9EA5}" destId="{E175BBEA-4659-4ADA-895E-788DD862F6D2}" srcOrd="1" destOrd="0" parTransId="{3221B728-0CF1-4402-A84F-6C8AF34B03AF}" sibTransId="{B23EB99B-FA36-49FE-8883-575E6AC8B00E}"/>
    <dgm:cxn modelId="{99EC39B5-2FCF-425B-83FB-524E8DB75528}" type="presParOf" srcId="{F1E7CF25-8C85-4C09-B96D-2D76EDE3037E}" destId="{6CF57916-D318-4415-B042-9ED2F1089DAE}" srcOrd="0" destOrd="0" presId="urn:microsoft.com/office/officeart/2008/layout/VerticalCurvedList"/>
    <dgm:cxn modelId="{A7B0B80A-D52F-44E3-83EA-AC9EB04D2FE6}" type="presParOf" srcId="{6CF57916-D318-4415-B042-9ED2F1089DAE}" destId="{E608562A-3039-4645-921C-20D9E6174501}" srcOrd="0" destOrd="0" presId="urn:microsoft.com/office/officeart/2008/layout/VerticalCurvedList"/>
    <dgm:cxn modelId="{63ED627E-EBB4-4A34-9116-13182FAF6A7F}" type="presParOf" srcId="{E608562A-3039-4645-921C-20D9E6174501}" destId="{1817ED20-05C3-4538-A74F-D45FA0985D29}" srcOrd="0" destOrd="0" presId="urn:microsoft.com/office/officeart/2008/layout/VerticalCurvedList"/>
    <dgm:cxn modelId="{11359AD3-876D-4EB4-B90E-9A1BE9689DAD}" type="presParOf" srcId="{E608562A-3039-4645-921C-20D9E6174501}" destId="{1B860D13-8D9E-49F2-9B21-A5FB3DEEF3DC}" srcOrd="1" destOrd="0" presId="urn:microsoft.com/office/officeart/2008/layout/VerticalCurvedList"/>
    <dgm:cxn modelId="{AB3E8CA2-5136-467B-B208-6F991C9D1E53}" type="presParOf" srcId="{E608562A-3039-4645-921C-20D9E6174501}" destId="{612C2FB1-B683-4E58-95BA-8A20B682CBFD}" srcOrd="2" destOrd="0" presId="urn:microsoft.com/office/officeart/2008/layout/VerticalCurvedList"/>
    <dgm:cxn modelId="{A01F8F57-5086-4516-966D-83F0A60B7B1B}" type="presParOf" srcId="{E608562A-3039-4645-921C-20D9E6174501}" destId="{73A71FF0-AA38-491B-9CB8-CAD6444FE7AF}" srcOrd="3" destOrd="0" presId="urn:microsoft.com/office/officeart/2008/layout/VerticalCurvedList"/>
    <dgm:cxn modelId="{0B942E8D-CA04-4508-B4D1-A28FE202E30C}" type="presParOf" srcId="{6CF57916-D318-4415-B042-9ED2F1089DAE}" destId="{69070E10-6CAA-416B-886B-E7086185AC5C}" srcOrd="1" destOrd="0" presId="urn:microsoft.com/office/officeart/2008/layout/VerticalCurvedList"/>
    <dgm:cxn modelId="{FA1DF1A0-5806-4414-BDAC-2B66CB8E417C}" type="presParOf" srcId="{6CF57916-D318-4415-B042-9ED2F1089DAE}" destId="{CD4E86A5-0E89-4E87-AC02-54614370A142}" srcOrd="2" destOrd="0" presId="urn:microsoft.com/office/officeart/2008/layout/VerticalCurvedList"/>
    <dgm:cxn modelId="{0F25ACF0-F632-4781-B237-A7374944976C}" type="presParOf" srcId="{CD4E86A5-0E89-4E87-AC02-54614370A142}" destId="{E56E5727-711C-4F62-8249-9BDC19967127}" srcOrd="0" destOrd="0" presId="urn:microsoft.com/office/officeart/2008/layout/VerticalCurvedList"/>
    <dgm:cxn modelId="{7EF60004-7EA6-4680-891E-49C6B49FA233}" type="presParOf" srcId="{6CF57916-D318-4415-B042-9ED2F1089DAE}" destId="{BEABE331-A540-4822-B355-4FA65E1B811D}" srcOrd="3" destOrd="0" presId="urn:microsoft.com/office/officeart/2008/layout/VerticalCurvedList"/>
    <dgm:cxn modelId="{1922E78C-5407-4B58-924F-25C78BD5F373}" type="presParOf" srcId="{6CF57916-D318-4415-B042-9ED2F1089DAE}" destId="{05B65475-8AE9-4CA8-A4A8-46B5EECBA177}" srcOrd="4" destOrd="0" presId="urn:microsoft.com/office/officeart/2008/layout/VerticalCurvedList"/>
    <dgm:cxn modelId="{1F92302E-9774-416A-A4C5-5B226D5D4902}" type="presParOf" srcId="{05B65475-8AE9-4CA8-A4A8-46B5EECBA177}" destId="{ECFC705C-6975-4F80-89DE-9959633E77D7}" srcOrd="0" destOrd="0" presId="urn:microsoft.com/office/officeart/2008/layout/VerticalCurvedList"/>
    <dgm:cxn modelId="{F6F9288D-CFCD-495E-81F8-B2E65256A4B9}" type="presParOf" srcId="{6CF57916-D318-4415-B042-9ED2F1089DAE}" destId="{DAD97A1A-BEEC-402B-8B56-F6B95244D0DC}" srcOrd="5" destOrd="0" presId="urn:microsoft.com/office/officeart/2008/layout/VerticalCurvedList"/>
    <dgm:cxn modelId="{866B912F-DDEF-40E0-AD26-50ACF7DEA202}" type="presParOf" srcId="{6CF57916-D318-4415-B042-9ED2F1089DAE}" destId="{CEE5A795-C78C-4132-B1AF-7732714D3EEF}" srcOrd="6" destOrd="0" presId="urn:microsoft.com/office/officeart/2008/layout/VerticalCurvedList"/>
    <dgm:cxn modelId="{64469DAE-1195-4191-A177-EFBABD7CD291}" type="presParOf" srcId="{CEE5A795-C78C-4132-B1AF-7732714D3EEF}" destId="{4CBE4DA2-E26A-43B6-B804-3FD8A029C8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9BD010-FCED-4E2E-9F27-0F9E837E9EA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7F2A1F-C2CD-4A13-A757-24BA0790DAB5}">
      <dgm:prSet phldrT="[Text]" custT="1"/>
      <dgm:spPr>
        <a:solidFill>
          <a:schemeClr val="bg1"/>
        </a:solidFill>
      </dgm:spPr>
      <dgm:t>
        <a:bodyPr/>
        <a:lstStyle/>
        <a:p>
          <a:pPr algn="l"/>
          <a:r>
            <a:rPr lang="en-US" sz="3200" b="1" i="1" u="sng" dirty="0" smtClean="0">
              <a:solidFill>
                <a:schemeClr val="tx1"/>
              </a:solidFill>
            </a:rPr>
            <a:t>1 Timothy 1:1</a:t>
          </a:r>
          <a:r>
            <a:rPr lang="en-US" sz="3200" b="1" dirty="0" smtClean="0">
              <a:solidFill>
                <a:schemeClr val="tx1"/>
              </a:solidFill>
            </a:rPr>
            <a:t>, Galatians 1:1</a:t>
          </a:r>
          <a:endParaRPr lang="en-US" sz="3200" b="1" dirty="0">
            <a:solidFill>
              <a:schemeClr val="tx1"/>
            </a:solidFill>
          </a:endParaRPr>
        </a:p>
      </dgm:t>
    </dgm:pt>
    <dgm:pt modelId="{01735455-0285-4760-B5EB-D1E0B8CC74B9}" type="parTrans" cxnId="{79E30AC4-4EB6-4813-81C8-A84869C494D3}">
      <dgm:prSet/>
      <dgm:spPr/>
      <dgm:t>
        <a:bodyPr/>
        <a:lstStyle/>
        <a:p>
          <a:endParaRPr lang="en-US" sz="2400" b="1"/>
        </a:p>
      </dgm:t>
    </dgm:pt>
    <dgm:pt modelId="{7B1B8DB3-475C-425F-9DE9-4EBC4D156280}" type="sibTrans" cxnId="{79E30AC4-4EB6-4813-81C8-A84869C494D3}">
      <dgm:prSet/>
      <dgm:spPr/>
      <dgm:t>
        <a:bodyPr/>
        <a:lstStyle/>
        <a:p>
          <a:endParaRPr lang="en-US" sz="2400" b="1"/>
        </a:p>
      </dgm:t>
    </dgm:pt>
    <dgm:pt modelId="{D8C29D42-9825-4313-8832-C771FE2436D4}">
      <dgm:prSet phldrT="[Text]" custT="1"/>
      <dgm:spPr>
        <a:solidFill>
          <a:schemeClr val="bg1"/>
        </a:solidFill>
      </dgm:spPr>
      <dgm:t>
        <a:bodyPr/>
        <a:lstStyle/>
        <a:p>
          <a:pPr algn="l"/>
          <a:r>
            <a:rPr lang="en-US" sz="3200" b="1" dirty="0" smtClean="0">
              <a:solidFill>
                <a:schemeClr val="tx1"/>
              </a:solidFill>
            </a:rPr>
            <a:t>Acts 9:1-9, 22:6-16, </a:t>
          </a:r>
          <a:r>
            <a:rPr lang="en-US" sz="3200" b="1" i="1" u="sng" dirty="0" smtClean="0">
              <a:solidFill>
                <a:schemeClr val="tx1"/>
              </a:solidFill>
            </a:rPr>
            <a:t>26:12-18</a:t>
          </a:r>
          <a:endParaRPr lang="en-US" sz="3200" b="1" i="1" u="sng" dirty="0">
            <a:solidFill>
              <a:schemeClr val="tx1"/>
            </a:solidFill>
          </a:endParaRPr>
        </a:p>
      </dgm:t>
    </dgm:pt>
    <dgm:pt modelId="{6BE534DB-C28F-411A-932D-18D6E322658A}" type="parTrans" cxnId="{D106C317-661F-44DB-92E5-2AA2CA91157C}">
      <dgm:prSet/>
      <dgm:spPr/>
      <dgm:t>
        <a:bodyPr/>
        <a:lstStyle/>
        <a:p>
          <a:endParaRPr lang="en-US" sz="2400" b="1"/>
        </a:p>
      </dgm:t>
    </dgm:pt>
    <dgm:pt modelId="{7ADC2CE4-EFE4-4D08-90A0-084D7F4B4A4A}" type="sibTrans" cxnId="{D106C317-661F-44DB-92E5-2AA2CA91157C}">
      <dgm:prSet/>
      <dgm:spPr/>
      <dgm:t>
        <a:bodyPr/>
        <a:lstStyle/>
        <a:p>
          <a:endParaRPr lang="en-US" sz="2400" b="1"/>
        </a:p>
      </dgm:t>
    </dgm:pt>
    <dgm:pt modelId="{408F2908-C9AD-4A6F-9822-575DD0F4820D}">
      <dgm:prSet phldrT="[Text]" custT="1"/>
      <dgm:spPr>
        <a:solidFill>
          <a:schemeClr val="bg1"/>
        </a:solidFill>
      </dgm:spPr>
      <dgm:t>
        <a:bodyPr/>
        <a:lstStyle/>
        <a:p>
          <a:pPr algn="l"/>
          <a:r>
            <a:rPr lang="en-US" sz="3200" b="1" i="1" u="sng" dirty="0" smtClean="0">
              <a:solidFill>
                <a:schemeClr val="tx1"/>
              </a:solidFill>
            </a:rPr>
            <a:t>Acts 1:21-22 </a:t>
          </a:r>
          <a:endParaRPr lang="en-US" sz="3200" b="1" i="1" u="sng" dirty="0">
            <a:solidFill>
              <a:schemeClr val="tx1"/>
            </a:solidFill>
          </a:endParaRPr>
        </a:p>
      </dgm:t>
    </dgm:pt>
    <dgm:pt modelId="{C1C6B145-C9A6-458F-AE61-602CC6634506}" type="parTrans" cxnId="{18B47CAE-0822-4DCF-A7E5-3E22C8772896}">
      <dgm:prSet/>
      <dgm:spPr/>
      <dgm:t>
        <a:bodyPr/>
        <a:lstStyle/>
        <a:p>
          <a:endParaRPr lang="en-US" sz="2400"/>
        </a:p>
      </dgm:t>
    </dgm:pt>
    <dgm:pt modelId="{F68E0285-38AD-4EF5-B143-0A8748FAC4EF}" type="sibTrans" cxnId="{18B47CAE-0822-4DCF-A7E5-3E22C8772896}">
      <dgm:prSet/>
      <dgm:spPr/>
      <dgm:t>
        <a:bodyPr/>
        <a:lstStyle/>
        <a:p>
          <a:endParaRPr lang="en-US" sz="2400"/>
        </a:p>
      </dgm:t>
    </dgm:pt>
    <dgm:pt modelId="{F1E7CF25-8C85-4C09-B96D-2D76EDE3037E}" type="pres">
      <dgm:prSet presAssocID="{309BD010-FCED-4E2E-9F27-0F9E837E9EA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CF57916-D318-4415-B042-9ED2F1089DAE}" type="pres">
      <dgm:prSet presAssocID="{309BD010-FCED-4E2E-9F27-0F9E837E9EA5}" presName="Name1" presStyleCnt="0"/>
      <dgm:spPr/>
    </dgm:pt>
    <dgm:pt modelId="{E608562A-3039-4645-921C-20D9E6174501}" type="pres">
      <dgm:prSet presAssocID="{309BD010-FCED-4E2E-9F27-0F9E837E9EA5}" presName="cycle" presStyleCnt="0"/>
      <dgm:spPr/>
    </dgm:pt>
    <dgm:pt modelId="{1817ED20-05C3-4538-A74F-D45FA0985D29}" type="pres">
      <dgm:prSet presAssocID="{309BD010-FCED-4E2E-9F27-0F9E837E9EA5}" presName="srcNode" presStyleLbl="node1" presStyleIdx="0" presStyleCnt="3"/>
      <dgm:spPr/>
    </dgm:pt>
    <dgm:pt modelId="{1B860D13-8D9E-49F2-9B21-A5FB3DEEF3DC}" type="pres">
      <dgm:prSet presAssocID="{309BD010-FCED-4E2E-9F27-0F9E837E9EA5}" presName="conn" presStyleLbl="parChTrans1D2" presStyleIdx="0" presStyleCnt="1"/>
      <dgm:spPr/>
      <dgm:t>
        <a:bodyPr/>
        <a:lstStyle/>
        <a:p>
          <a:endParaRPr lang="en-US"/>
        </a:p>
      </dgm:t>
    </dgm:pt>
    <dgm:pt modelId="{612C2FB1-B683-4E58-95BA-8A20B682CBFD}" type="pres">
      <dgm:prSet presAssocID="{309BD010-FCED-4E2E-9F27-0F9E837E9EA5}" presName="extraNode" presStyleLbl="node1" presStyleIdx="0" presStyleCnt="3"/>
      <dgm:spPr/>
    </dgm:pt>
    <dgm:pt modelId="{73A71FF0-AA38-491B-9CB8-CAD6444FE7AF}" type="pres">
      <dgm:prSet presAssocID="{309BD010-FCED-4E2E-9F27-0F9E837E9EA5}" presName="dstNode" presStyleLbl="node1" presStyleIdx="0" presStyleCnt="3"/>
      <dgm:spPr/>
    </dgm:pt>
    <dgm:pt modelId="{69070E10-6CAA-416B-886B-E7086185AC5C}" type="pres">
      <dgm:prSet presAssocID="{C67F2A1F-C2CD-4A13-A757-24BA0790DAB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E86A5-0E89-4E87-AC02-54614370A142}" type="pres">
      <dgm:prSet presAssocID="{C67F2A1F-C2CD-4A13-A757-24BA0790DAB5}" presName="accent_1" presStyleCnt="0"/>
      <dgm:spPr/>
    </dgm:pt>
    <dgm:pt modelId="{E56E5727-711C-4F62-8249-9BDC19967127}" type="pres">
      <dgm:prSet presAssocID="{C67F2A1F-C2CD-4A13-A757-24BA0790DAB5}" presName="accentRepeatNode" presStyleLbl="solidFgAcc1" presStyleIdx="0" presStyleCnt="3" custScaleX="46452" custScaleY="46452"/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B3365A9F-A13A-4BFF-9ABD-E31C8B3D6F81}" type="pres">
      <dgm:prSet presAssocID="{D8C29D42-9825-4313-8832-C771FE2436D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CDFC4-CECB-4832-AC15-B6F08FD4D99B}" type="pres">
      <dgm:prSet presAssocID="{D8C29D42-9825-4313-8832-C771FE2436D4}" presName="accent_2" presStyleCnt="0"/>
      <dgm:spPr/>
    </dgm:pt>
    <dgm:pt modelId="{4CBE4DA2-E26A-43B6-B804-3FD8A029C852}" type="pres">
      <dgm:prSet presAssocID="{D8C29D42-9825-4313-8832-C771FE2436D4}" presName="accentRepeatNode" presStyleLbl="solidFgAcc1" presStyleIdx="1" presStyleCnt="3" custScaleX="46452" custScaleY="46452"/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FED11B43-BE73-4A13-A5C1-3BFF1F07661B}" type="pres">
      <dgm:prSet presAssocID="{408F2908-C9AD-4A6F-9822-575DD0F4820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B10E8-D3FB-42DF-B3AC-4B621DDE7D57}" type="pres">
      <dgm:prSet presAssocID="{408F2908-C9AD-4A6F-9822-575DD0F4820D}" presName="accent_3" presStyleCnt="0"/>
      <dgm:spPr/>
    </dgm:pt>
    <dgm:pt modelId="{F5C0ED57-F051-454E-81BE-5A491938C893}" type="pres">
      <dgm:prSet presAssocID="{408F2908-C9AD-4A6F-9822-575DD0F4820D}" presName="accentRepeatNode" presStyleLbl="solidFgAcc1" presStyleIdx="2" presStyleCnt="3" custScaleX="46452" custScaleY="46452"/>
      <dgm:spPr>
        <a:prstGeom prst="chevron">
          <a:avLst/>
        </a:prstGeom>
      </dgm:spPr>
    </dgm:pt>
  </dgm:ptLst>
  <dgm:cxnLst>
    <dgm:cxn modelId="{27EEA854-BAC8-40AB-8E9F-B82AE0ACD1D5}" type="presOf" srcId="{309BD010-FCED-4E2E-9F27-0F9E837E9EA5}" destId="{F1E7CF25-8C85-4C09-B96D-2D76EDE3037E}" srcOrd="0" destOrd="0" presId="urn:microsoft.com/office/officeart/2008/layout/VerticalCurvedList"/>
    <dgm:cxn modelId="{D106C317-661F-44DB-92E5-2AA2CA91157C}" srcId="{309BD010-FCED-4E2E-9F27-0F9E837E9EA5}" destId="{D8C29D42-9825-4313-8832-C771FE2436D4}" srcOrd="1" destOrd="0" parTransId="{6BE534DB-C28F-411A-932D-18D6E322658A}" sibTransId="{7ADC2CE4-EFE4-4D08-90A0-084D7F4B4A4A}"/>
    <dgm:cxn modelId="{18B47CAE-0822-4DCF-A7E5-3E22C8772896}" srcId="{309BD010-FCED-4E2E-9F27-0F9E837E9EA5}" destId="{408F2908-C9AD-4A6F-9822-575DD0F4820D}" srcOrd="2" destOrd="0" parTransId="{C1C6B145-C9A6-458F-AE61-602CC6634506}" sibTransId="{F68E0285-38AD-4EF5-B143-0A8748FAC4EF}"/>
    <dgm:cxn modelId="{58A9E903-FE88-4D6E-BA92-EBFFD1787641}" type="presOf" srcId="{C67F2A1F-C2CD-4A13-A757-24BA0790DAB5}" destId="{69070E10-6CAA-416B-886B-E7086185AC5C}" srcOrd="0" destOrd="0" presId="urn:microsoft.com/office/officeart/2008/layout/VerticalCurvedList"/>
    <dgm:cxn modelId="{79E30AC4-4EB6-4813-81C8-A84869C494D3}" srcId="{309BD010-FCED-4E2E-9F27-0F9E837E9EA5}" destId="{C67F2A1F-C2CD-4A13-A757-24BA0790DAB5}" srcOrd="0" destOrd="0" parTransId="{01735455-0285-4760-B5EB-D1E0B8CC74B9}" sibTransId="{7B1B8DB3-475C-425F-9DE9-4EBC4D156280}"/>
    <dgm:cxn modelId="{790DE069-B135-44F1-8943-E7B6D1CDC4F2}" type="presOf" srcId="{408F2908-C9AD-4A6F-9822-575DD0F4820D}" destId="{FED11B43-BE73-4A13-A5C1-3BFF1F07661B}" srcOrd="0" destOrd="0" presId="urn:microsoft.com/office/officeart/2008/layout/VerticalCurvedList"/>
    <dgm:cxn modelId="{025A5954-725F-4E5B-A5A4-31547D34D093}" type="presOf" srcId="{7B1B8DB3-475C-425F-9DE9-4EBC4D156280}" destId="{1B860D13-8D9E-49F2-9B21-A5FB3DEEF3DC}" srcOrd="0" destOrd="0" presId="urn:microsoft.com/office/officeart/2008/layout/VerticalCurvedList"/>
    <dgm:cxn modelId="{880BF295-CE12-487F-A722-A6831421B82E}" type="presOf" srcId="{D8C29D42-9825-4313-8832-C771FE2436D4}" destId="{B3365A9F-A13A-4BFF-9ABD-E31C8B3D6F81}" srcOrd="0" destOrd="0" presId="urn:microsoft.com/office/officeart/2008/layout/VerticalCurvedList"/>
    <dgm:cxn modelId="{8446A53E-7713-432E-95CF-639A833F59D8}" type="presParOf" srcId="{F1E7CF25-8C85-4C09-B96D-2D76EDE3037E}" destId="{6CF57916-D318-4415-B042-9ED2F1089DAE}" srcOrd="0" destOrd="0" presId="urn:microsoft.com/office/officeart/2008/layout/VerticalCurvedList"/>
    <dgm:cxn modelId="{282FCB4C-BB30-4C56-BE49-0FA4FB00B0B5}" type="presParOf" srcId="{6CF57916-D318-4415-B042-9ED2F1089DAE}" destId="{E608562A-3039-4645-921C-20D9E6174501}" srcOrd="0" destOrd="0" presId="urn:microsoft.com/office/officeart/2008/layout/VerticalCurvedList"/>
    <dgm:cxn modelId="{2F81B9C2-BE03-4AA0-99FA-54A4B246E55C}" type="presParOf" srcId="{E608562A-3039-4645-921C-20D9E6174501}" destId="{1817ED20-05C3-4538-A74F-D45FA0985D29}" srcOrd="0" destOrd="0" presId="urn:microsoft.com/office/officeart/2008/layout/VerticalCurvedList"/>
    <dgm:cxn modelId="{E5CE09F7-D30F-4D91-8CC9-B1EAEBE36748}" type="presParOf" srcId="{E608562A-3039-4645-921C-20D9E6174501}" destId="{1B860D13-8D9E-49F2-9B21-A5FB3DEEF3DC}" srcOrd="1" destOrd="0" presId="urn:microsoft.com/office/officeart/2008/layout/VerticalCurvedList"/>
    <dgm:cxn modelId="{39F62760-2913-4865-B1A2-AECCB2EBB21D}" type="presParOf" srcId="{E608562A-3039-4645-921C-20D9E6174501}" destId="{612C2FB1-B683-4E58-95BA-8A20B682CBFD}" srcOrd="2" destOrd="0" presId="urn:microsoft.com/office/officeart/2008/layout/VerticalCurvedList"/>
    <dgm:cxn modelId="{454C40DA-DAF1-4AF8-B27E-F70695372CC8}" type="presParOf" srcId="{E608562A-3039-4645-921C-20D9E6174501}" destId="{73A71FF0-AA38-491B-9CB8-CAD6444FE7AF}" srcOrd="3" destOrd="0" presId="urn:microsoft.com/office/officeart/2008/layout/VerticalCurvedList"/>
    <dgm:cxn modelId="{4EA13C52-5851-460B-BA5A-A3FFD0D2F26E}" type="presParOf" srcId="{6CF57916-D318-4415-B042-9ED2F1089DAE}" destId="{69070E10-6CAA-416B-886B-E7086185AC5C}" srcOrd="1" destOrd="0" presId="urn:microsoft.com/office/officeart/2008/layout/VerticalCurvedList"/>
    <dgm:cxn modelId="{6F2C83DB-53BC-4769-AF00-1E4092D1F544}" type="presParOf" srcId="{6CF57916-D318-4415-B042-9ED2F1089DAE}" destId="{CD4E86A5-0E89-4E87-AC02-54614370A142}" srcOrd="2" destOrd="0" presId="urn:microsoft.com/office/officeart/2008/layout/VerticalCurvedList"/>
    <dgm:cxn modelId="{F81B86AF-88DE-414F-A551-E726E8A7A838}" type="presParOf" srcId="{CD4E86A5-0E89-4E87-AC02-54614370A142}" destId="{E56E5727-711C-4F62-8249-9BDC19967127}" srcOrd="0" destOrd="0" presId="urn:microsoft.com/office/officeart/2008/layout/VerticalCurvedList"/>
    <dgm:cxn modelId="{64A229EC-C530-46E7-85DD-64BD0EFB8110}" type="presParOf" srcId="{6CF57916-D318-4415-B042-9ED2F1089DAE}" destId="{B3365A9F-A13A-4BFF-9ABD-E31C8B3D6F81}" srcOrd="3" destOrd="0" presId="urn:microsoft.com/office/officeart/2008/layout/VerticalCurvedList"/>
    <dgm:cxn modelId="{3FBCD2A5-07CB-4885-8CFC-9C3ED47116A9}" type="presParOf" srcId="{6CF57916-D318-4415-B042-9ED2F1089DAE}" destId="{7CCCDFC4-CECB-4832-AC15-B6F08FD4D99B}" srcOrd="4" destOrd="0" presId="urn:microsoft.com/office/officeart/2008/layout/VerticalCurvedList"/>
    <dgm:cxn modelId="{0C5154AF-3F01-4D09-8101-C483AB9344B8}" type="presParOf" srcId="{7CCCDFC4-CECB-4832-AC15-B6F08FD4D99B}" destId="{4CBE4DA2-E26A-43B6-B804-3FD8A029C852}" srcOrd="0" destOrd="0" presId="urn:microsoft.com/office/officeart/2008/layout/VerticalCurvedList"/>
    <dgm:cxn modelId="{C656E040-608A-4BD6-8D8A-BFA17F137A56}" type="presParOf" srcId="{6CF57916-D318-4415-B042-9ED2F1089DAE}" destId="{FED11B43-BE73-4A13-A5C1-3BFF1F07661B}" srcOrd="5" destOrd="0" presId="urn:microsoft.com/office/officeart/2008/layout/VerticalCurvedList"/>
    <dgm:cxn modelId="{205980EF-BEFD-45F6-ACC0-B2DBBDD16377}" type="presParOf" srcId="{6CF57916-D318-4415-B042-9ED2F1089DAE}" destId="{5ADB10E8-D3FB-42DF-B3AC-4B621DDE7D57}" srcOrd="6" destOrd="0" presId="urn:microsoft.com/office/officeart/2008/layout/VerticalCurvedList"/>
    <dgm:cxn modelId="{BCFC2AE7-CFE7-41DD-9491-98EEEADFE56F}" type="presParOf" srcId="{5ADB10E8-D3FB-42DF-B3AC-4B621DDE7D57}" destId="{F5C0ED57-F051-454E-81BE-5A491938C89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7DA97A-75C4-4912-9B9E-6F7C7268895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8D3C40-EA68-493B-B392-546E5C0586DF}">
      <dgm:prSet phldrT="[Text]" custT="1"/>
      <dgm:spPr>
        <a:noFill/>
      </dgm:spPr>
      <dgm:t>
        <a:bodyPr/>
        <a:lstStyle/>
        <a:p>
          <a:r>
            <a:rPr lang="en-US" sz="3600" b="1" i="0" dirty="0" smtClean="0"/>
            <a:t>2 Corinthians 12:11-12</a:t>
          </a:r>
          <a:endParaRPr lang="en-US" sz="3600" b="1" i="0" dirty="0"/>
        </a:p>
      </dgm:t>
    </dgm:pt>
    <dgm:pt modelId="{C0BD782E-880E-44F1-BA72-D91EC7311481}" type="parTrans" cxnId="{ED0FFFA7-3E05-43DD-BDF5-6621B9C5760A}">
      <dgm:prSet/>
      <dgm:spPr/>
      <dgm:t>
        <a:bodyPr/>
        <a:lstStyle/>
        <a:p>
          <a:endParaRPr lang="en-US"/>
        </a:p>
      </dgm:t>
    </dgm:pt>
    <dgm:pt modelId="{098A8D78-AEB4-4BBB-8DDE-823BD5280E57}" type="sibTrans" cxnId="{ED0FFFA7-3E05-43DD-BDF5-6621B9C5760A}">
      <dgm:prSet/>
      <dgm:spPr/>
      <dgm:t>
        <a:bodyPr/>
        <a:lstStyle/>
        <a:p>
          <a:endParaRPr lang="en-US"/>
        </a:p>
      </dgm:t>
    </dgm:pt>
    <dgm:pt modelId="{0CB5DC85-A042-44F2-9639-615C820386DE}">
      <dgm:prSet phldrT="[Text]" custT="1"/>
      <dgm:spPr>
        <a:noFill/>
      </dgm:spPr>
      <dgm:t>
        <a:bodyPr/>
        <a:lstStyle/>
        <a:p>
          <a:r>
            <a:rPr lang="en-US" sz="3600" b="1" i="0" dirty="0" smtClean="0"/>
            <a:t>Galatians 1:15-24</a:t>
          </a:r>
          <a:endParaRPr lang="en-US" sz="3600" b="1" i="0" dirty="0"/>
        </a:p>
      </dgm:t>
    </dgm:pt>
    <dgm:pt modelId="{6414E1BA-A124-4F9B-A3C0-58112F22EFB3}" type="parTrans" cxnId="{72393D25-0F3E-4F1A-B19B-EFFBA4B9FE47}">
      <dgm:prSet/>
      <dgm:spPr/>
      <dgm:t>
        <a:bodyPr/>
        <a:lstStyle/>
        <a:p>
          <a:endParaRPr lang="en-US"/>
        </a:p>
      </dgm:t>
    </dgm:pt>
    <dgm:pt modelId="{48112A4E-0849-4BB0-8831-C3CC2375BA6A}" type="sibTrans" cxnId="{72393D25-0F3E-4F1A-B19B-EFFBA4B9FE47}">
      <dgm:prSet/>
      <dgm:spPr/>
      <dgm:t>
        <a:bodyPr/>
        <a:lstStyle/>
        <a:p>
          <a:endParaRPr lang="en-US"/>
        </a:p>
      </dgm:t>
    </dgm:pt>
    <dgm:pt modelId="{3A9F7745-4675-4457-9DB2-A4B997E3435B}">
      <dgm:prSet phldrT="[Text]" custT="1"/>
      <dgm:spPr>
        <a:noFill/>
      </dgm:spPr>
      <dgm:t>
        <a:bodyPr/>
        <a:lstStyle/>
        <a:p>
          <a:r>
            <a:rPr lang="en-US" sz="3600" b="1" i="0" dirty="0" smtClean="0"/>
            <a:t>Hebrews 2:1-4</a:t>
          </a:r>
          <a:endParaRPr lang="en-US" sz="3600" b="1" i="0" dirty="0"/>
        </a:p>
      </dgm:t>
    </dgm:pt>
    <dgm:pt modelId="{DDA36BD1-BB84-4FCD-BD58-1F56077C0298}" type="parTrans" cxnId="{FFFA4A63-7E88-4747-A3D4-FFA15DBF164B}">
      <dgm:prSet/>
      <dgm:spPr/>
      <dgm:t>
        <a:bodyPr/>
        <a:lstStyle/>
        <a:p>
          <a:endParaRPr lang="en-US"/>
        </a:p>
      </dgm:t>
    </dgm:pt>
    <dgm:pt modelId="{4A32796F-110B-47EF-B61D-FF127D875C39}" type="sibTrans" cxnId="{FFFA4A63-7E88-4747-A3D4-FFA15DBF164B}">
      <dgm:prSet/>
      <dgm:spPr/>
      <dgm:t>
        <a:bodyPr/>
        <a:lstStyle/>
        <a:p>
          <a:endParaRPr lang="en-US"/>
        </a:p>
      </dgm:t>
    </dgm:pt>
    <dgm:pt modelId="{3F011272-1D1D-4A4C-8078-1B28F0E3046E}">
      <dgm:prSet phldrT="[Text]" custT="1"/>
      <dgm:spPr>
        <a:noFill/>
      </dgm:spPr>
      <dgm:t>
        <a:bodyPr/>
        <a:lstStyle/>
        <a:p>
          <a:r>
            <a:rPr lang="en-US" sz="3600" b="1" i="0" dirty="0" smtClean="0"/>
            <a:t>1 John 4:1</a:t>
          </a:r>
          <a:endParaRPr lang="en-US" sz="3600" b="1" i="0" dirty="0"/>
        </a:p>
      </dgm:t>
    </dgm:pt>
    <dgm:pt modelId="{EE9EAA06-4332-429E-8619-CD84C1B83194}" type="parTrans" cxnId="{8EF3D934-85FB-4410-ACEE-320898F8D5DE}">
      <dgm:prSet/>
      <dgm:spPr/>
      <dgm:t>
        <a:bodyPr/>
        <a:lstStyle/>
        <a:p>
          <a:endParaRPr lang="en-US"/>
        </a:p>
      </dgm:t>
    </dgm:pt>
    <dgm:pt modelId="{17284165-7F1F-4A84-882B-7EFA9B9C640A}" type="sibTrans" cxnId="{8EF3D934-85FB-4410-ACEE-320898F8D5DE}">
      <dgm:prSet/>
      <dgm:spPr/>
      <dgm:t>
        <a:bodyPr/>
        <a:lstStyle/>
        <a:p>
          <a:endParaRPr lang="en-US"/>
        </a:p>
      </dgm:t>
    </dgm:pt>
    <dgm:pt modelId="{E1F843DB-31FA-41C8-B4B6-8B2ADDC1CF45}" type="pres">
      <dgm:prSet presAssocID="{AE7DA97A-75C4-4912-9B9E-6F7C7268895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99B78B6-E3B1-4270-BA18-B2BCDA0A7361}" type="pres">
      <dgm:prSet presAssocID="{AE7DA97A-75C4-4912-9B9E-6F7C7268895F}" presName="Name1" presStyleCnt="0"/>
      <dgm:spPr/>
    </dgm:pt>
    <dgm:pt modelId="{79C1BC23-A29C-4C29-A215-3A666F84D024}" type="pres">
      <dgm:prSet presAssocID="{AE7DA97A-75C4-4912-9B9E-6F7C7268895F}" presName="cycle" presStyleCnt="0"/>
      <dgm:spPr/>
    </dgm:pt>
    <dgm:pt modelId="{A8163FFE-FED2-467D-BCA9-D15ECB7DE0E7}" type="pres">
      <dgm:prSet presAssocID="{AE7DA97A-75C4-4912-9B9E-6F7C7268895F}" presName="srcNode" presStyleLbl="node1" presStyleIdx="0" presStyleCnt="4"/>
      <dgm:spPr/>
    </dgm:pt>
    <dgm:pt modelId="{BC24A921-3302-4A0D-88DD-CCB1AFA3E19A}" type="pres">
      <dgm:prSet presAssocID="{AE7DA97A-75C4-4912-9B9E-6F7C7268895F}" presName="conn" presStyleLbl="parChTrans1D2" presStyleIdx="0" presStyleCnt="1"/>
      <dgm:spPr/>
      <dgm:t>
        <a:bodyPr/>
        <a:lstStyle/>
        <a:p>
          <a:endParaRPr lang="en-US"/>
        </a:p>
      </dgm:t>
    </dgm:pt>
    <dgm:pt modelId="{7170FFA7-CF07-4FDC-8C5A-18912F65B90B}" type="pres">
      <dgm:prSet presAssocID="{AE7DA97A-75C4-4912-9B9E-6F7C7268895F}" presName="extraNode" presStyleLbl="node1" presStyleIdx="0" presStyleCnt="4"/>
      <dgm:spPr/>
    </dgm:pt>
    <dgm:pt modelId="{1AE95E54-A104-4C07-B0F8-AE85BDC95DBF}" type="pres">
      <dgm:prSet presAssocID="{AE7DA97A-75C4-4912-9B9E-6F7C7268895F}" presName="dstNode" presStyleLbl="node1" presStyleIdx="0" presStyleCnt="4"/>
      <dgm:spPr/>
    </dgm:pt>
    <dgm:pt modelId="{3B23562C-D184-4244-9948-FD5BE88C16A2}" type="pres">
      <dgm:prSet presAssocID="{BA8D3C40-EA68-493B-B392-546E5C0586D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5E204-B247-4C19-BBDF-4B01D1BAAF64}" type="pres">
      <dgm:prSet presAssocID="{BA8D3C40-EA68-493B-B392-546E5C0586DF}" presName="accent_1" presStyleCnt="0"/>
      <dgm:spPr/>
    </dgm:pt>
    <dgm:pt modelId="{CD819263-92FA-46D0-9238-9ACED5993F7F}" type="pres">
      <dgm:prSet presAssocID="{BA8D3C40-EA68-493B-B392-546E5C0586DF}" presName="accentRepeatNode" presStyleLbl="solidFgAcc1" presStyleIdx="0" presStyleCnt="4" custScaleX="60390" custScaleY="60390"/>
      <dgm:spPr>
        <a:prstGeom prst="chevron">
          <a:avLst/>
        </a:prstGeom>
      </dgm:spPr>
    </dgm:pt>
    <dgm:pt modelId="{FB024F85-C26D-4C69-8BF1-4F40BBB7F2F3}" type="pres">
      <dgm:prSet presAssocID="{0CB5DC85-A042-44F2-9639-615C820386D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4891DA-C552-46EA-BEFD-09CE3E94EF64}" type="pres">
      <dgm:prSet presAssocID="{0CB5DC85-A042-44F2-9639-615C820386DE}" presName="accent_2" presStyleCnt="0"/>
      <dgm:spPr/>
    </dgm:pt>
    <dgm:pt modelId="{BA65A8F8-6B09-4E0C-81F0-462CDA579637}" type="pres">
      <dgm:prSet presAssocID="{0CB5DC85-A042-44F2-9639-615C820386DE}" presName="accentRepeatNode" presStyleLbl="solidFgAcc1" presStyleIdx="1" presStyleCnt="4" custScaleX="60390" custScaleY="60390"/>
      <dgm:spPr>
        <a:prstGeom prst="chevron">
          <a:avLst/>
        </a:prstGeom>
      </dgm:spPr>
    </dgm:pt>
    <dgm:pt modelId="{ED19E8E5-FACF-419D-ACC5-BA2C24989DC2}" type="pres">
      <dgm:prSet presAssocID="{3A9F7745-4675-4457-9DB2-A4B997E3435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22EC8-E50A-4DFE-92BA-62A6735C0BFF}" type="pres">
      <dgm:prSet presAssocID="{3A9F7745-4675-4457-9DB2-A4B997E3435B}" presName="accent_3" presStyleCnt="0"/>
      <dgm:spPr/>
    </dgm:pt>
    <dgm:pt modelId="{DB881054-6806-486C-B10A-E6632D33C068}" type="pres">
      <dgm:prSet presAssocID="{3A9F7745-4675-4457-9DB2-A4B997E3435B}" presName="accentRepeatNode" presStyleLbl="solidFgAcc1" presStyleIdx="2" presStyleCnt="4" custScaleX="60390" custScaleY="60390"/>
      <dgm:spPr>
        <a:prstGeom prst="chevron">
          <a:avLst/>
        </a:prstGeom>
      </dgm:spPr>
    </dgm:pt>
    <dgm:pt modelId="{67C88A94-63EE-4AFE-8152-8FCB37263EF8}" type="pres">
      <dgm:prSet presAssocID="{3F011272-1D1D-4A4C-8078-1B28F0E3046E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FD0B9-580E-4B1A-8157-DFAEE225140C}" type="pres">
      <dgm:prSet presAssocID="{3F011272-1D1D-4A4C-8078-1B28F0E3046E}" presName="accent_4" presStyleCnt="0"/>
      <dgm:spPr/>
    </dgm:pt>
    <dgm:pt modelId="{51BA6512-F2AC-4C6A-97A1-388EDF5779ED}" type="pres">
      <dgm:prSet presAssocID="{3F011272-1D1D-4A4C-8078-1B28F0E3046E}" presName="accentRepeatNode" presStyleLbl="solidFgAcc1" presStyleIdx="3" presStyleCnt="4" custScaleX="60390" custScaleY="60390"/>
      <dgm:spPr>
        <a:prstGeom prst="chevron">
          <a:avLst/>
        </a:prstGeom>
      </dgm:spPr>
      <dgm:t>
        <a:bodyPr/>
        <a:lstStyle/>
        <a:p>
          <a:endParaRPr lang="en-US"/>
        </a:p>
      </dgm:t>
    </dgm:pt>
  </dgm:ptLst>
  <dgm:cxnLst>
    <dgm:cxn modelId="{7F167823-DFCD-42E7-AEC2-612239273665}" type="presOf" srcId="{BA8D3C40-EA68-493B-B392-546E5C0586DF}" destId="{3B23562C-D184-4244-9948-FD5BE88C16A2}" srcOrd="0" destOrd="0" presId="urn:microsoft.com/office/officeart/2008/layout/VerticalCurvedList"/>
    <dgm:cxn modelId="{D6608558-E1E0-408C-9D01-D4D2FA51C700}" type="presOf" srcId="{098A8D78-AEB4-4BBB-8DDE-823BD5280E57}" destId="{BC24A921-3302-4A0D-88DD-CCB1AFA3E19A}" srcOrd="0" destOrd="0" presId="urn:microsoft.com/office/officeart/2008/layout/VerticalCurvedList"/>
    <dgm:cxn modelId="{8EF3D934-85FB-4410-ACEE-320898F8D5DE}" srcId="{AE7DA97A-75C4-4912-9B9E-6F7C7268895F}" destId="{3F011272-1D1D-4A4C-8078-1B28F0E3046E}" srcOrd="3" destOrd="0" parTransId="{EE9EAA06-4332-429E-8619-CD84C1B83194}" sibTransId="{17284165-7F1F-4A84-882B-7EFA9B9C640A}"/>
    <dgm:cxn modelId="{72393D25-0F3E-4F1A-B19B-EFFBA4B9FE47}" srcId="{AE7DA97A-75C4-4912-9B9E-6F7C7268895F}" destId="{0CB5DC85-A042-44F2-9639-615C820386DE}" srcOrd="1" destOrd="0" parTransId="{6414E1BA-A124-4F9B-A3C0-58112F22EFB3}" sibTransId="{48112A4E-0849-4BB0-8831-C3CC2375BA6A}"/>
    <dgm:cxn modelId="{F78D5EB1-2A99-459C-A094-7AF594F7AD99}" type="presOf" srcId="{0CB5DC85-A042-44F2-9639-615C820386DE}" destId="{FB024F85-C26D-4C69-8BF1-4F40BBB7F2F3}" srcOrd="0" destOrd="0" presId="urn:microsoft.com/office/officeart/2008/layout/VerticalCurvedList"/>
    <dgm:cxn modelId="{9B1D0C7A-74C1-4B80-BDA1-96319BD079A0}" type="presOf" srcId="{3A9F7745-4675-4457-9DB2-A4B997E3435B}" destId="{ED19E8E5-FACF-419D-ACC5-BA2C24989DC2}" srcOrd="0" destOrd="0" presId="urn:microsoft.com/office/officeart/2008/layout/VerticalCurvedList"/>
    <dgm:cxn modelId="{776BE214-1B07-43B1-89F0-B7B38B65EC62}" type="presOf" srcId="{3F011272-1D1D-4A4C-8078-1B28F0E3046E}" destId="{67C88A94-63EE-4AFE-8152-8FCB37263EF8}" srcOrd="0" destOrd="0" presId="urn:microsoft.com/office/officeart/2008/layout/VerticalCurvedList"/>
    <dgm:cxn modelId="{D923F4BF-C61C-4D9D-9A0F-593839C20A56}" type="presOf" srcId="{AE7DA97A-75C4-4912-9B9E-6F7C7268895F}" destId="{E1F843DB-31FA-41C8-B4B6-8B2ADDC1CF45}" srcOrd="0" destOrd="0" presId="urn:microsoft.com/office/officeart/2008/layout/VerticalCurvedList"/>
    <dgm:cxn modelId="{ED0FFFA7-3E05-43DD-BDF5-6621B9C5760A}" srcId="{AE7DA97A-75C4-4912-9B9E-6F7C7268895F}" destId="{BA8D3C40-EA68-493B-B392-546E5C0586DF}" srcOrd="0" destOrd="0" parTransId="{C0BD782E-880E-44F1-BA72-D91EC7311481}" sibTransId="{098A8D78-AEB4-4BBB-8DDE-823BD5280E57}"/>
    <dgm:cxn modelId="{FFFA4A63-7E88-4747-A3D4-FFA15DBF164B}" srcId="{AE7DA97A-75C4-4912-9B9E-6F7C7268895F}" destId="{3A9F7745-4675-4457-9DB2-A4B997E3435B}" srcOrd="2" destOrd="0" parTransId="{DDA36BD1-BB84-4FCD-BD58-1F56077C0298}" sibTransId="{4A32796F-110B-47EF-B61D-FF127D875C39}"/>
    <dgm:cxn modelId="{ECD8E2E9-E639-4FA9-BAA1-037ED87DF1BF}" type="presParOf" srcId="{E1F843DB-31FA-41C8-B4B6-8B2ADDC1CF45}" destId="{E99B78B6-E3B1-4270-BA18-B2BCDA0A7361}" srcOrd="0" destOrd="0" presId="urn:microsoft.com/office/officeart/2008/layout/VerticalCurvedList"/>
    <dgm:cxn modelId="{202B5643-13D0-4A7A-8242-FAD3512D550C}" type="presParOf" srcId="{E99B78B6-E3B1-4270-BA18-B2BCDA0A7361}" destId="{79C1BC23-A29C-4C29-A215-3A666F84D024}" srcOrd="0" destOrd="0" presId="urn:microsoft.com/office/officeart/2008/layout/VerticalCurvedList"/>
    <dgm:cxn modelId="{4D453932-D16F-4BA2-9915-3739E8985CB7}" type="presParOf" srcId="{79C1BC23-A29C-4C29-A215-3A666F84D024}" destId="{A8163FFE-FED2-467D-BCA9-D15ECB7DE0E7}" srcOrd="0" destOrd="0" presId="urn:microsoft.com/office/officeart/2008/layout/VerticalCurvedList"/>
    <dgm:cxn modelId="{9E949CF8-BB70-41FB-ABA7-A2C99E7E0843}" type="presParOf" srcId="{79C1BC23-A29C-4C29-A215-3A666F84D024}" destId="{BC24A921-3302-4A0D-88DD-CCB1AFA3E19A}" srcOrd="1" destOrd="0" presId="urn:microsoft.com/office/officeart/2008/layout/VerticalCurvedList"/>
    <dgm:cxn modelId="{E35ACE50-5E9D-4537-9CD6-6C7CE15E0C0E}" type="presParOf" srcId="{79C1BC23-A29C-4C29-A215-3A666F84D024}" destId="{7170FFA7-CF07-4FDC-8C5A-18912F65B90B}" srcOrd="2" destOrd="0" presId="urn:microsoft.com/office/officeart/2008/layout/VerticalCurvedList"/>
    <dgm:cxn modelId="{3E123D5A-C1C7-4CD5-B739-89A5CC1AD08D}" type="presParOf" srcId="{79C1BC23-A29C-4C29-A215-3A666F84D024}" destId="{1AE95E54-A104-4C07-B0F8-AE85BDC95DBF}" srcOrd="3" destOrd="0" presId="urn:microsoft.com/office/officeart/2008/layout/VerticalCurvedList"/>
    <dgm:cxn modelId="{D815AB70-D939-44E8-81EE-870AEFEFA94C}" type="presParOf" srcId="{E99B78B6-E3B1-4270-BA18-B2BCDA0A7361}" destId="{3B23562C-D184-4244-9948-FD5BE88C16A2}" srcOrd="1" destOrd="0" presId="urn:microsoft.com/office/officeart/2008/layout/VerticalCurvedList"/>
    <dgm:cxn modelId="{BB825167-9E83-456C-A0E8-664B49FA5ABC}" type="presParOf" srcId="{E99B78B6-E3B1-4270-BA18-B2BCDA0A7361}" destId="{F4F5E204-B247-4C19-BBDF-4B01D1BAAF64}" srcOrd="2" destOrd="0" presId="urn:microsoft.com/office/officeart/2008/layout/VerticalCurvedList"/>
    <dgm:cxn modelId="{070665CE-9E27-483D-A33F-148F2EB86FE4}" type="presParOf" srcId="{F4F5E204-B247-4C19-BBDF-4B01D1BAAF64}" destId="{CD819263-92FA-46D0-9238-9ACED5993F7F}" srcOrd="0" destOrd="0" presId="urn:microsoft.com/office/officeart/2008/layout/VerticalCurvedList"/>
    <dgm:cxn modelId="{6891E2B5-8188-4FA4-AC41-E85D836DE310}" type="presParOf" srcId="{E99B78B6-E3B1-4270-BA18-B2BCDA0A7361}" destId="{FB024F85-C26D-4C69-8BF1-4F40BBB7F2F3}" srcOrd="3" destOrd="0" presId="urn:microsoft.com/office/officeart/2008/layout/VerticalCurvedList"/>
    <dgm:cxn modelId="{E7CE3EA4-3D79-46EE-8ACD-D1C65B9F0192}" type="presParOf" srcId="{E99B78B6-E3B1-4270-BA18-B2BCDA0A7361}" destId="{DE4891DA-C552-46EA-BEFD-09CE3E94EF64}" srcOrd="4" destOrd="0" presId="urn:microsoft.com/office/officeart/2008/layout/VerticalCurvedList"/>
    <dgm:cxn modelId="{2F988D01-D499-4FF1-BDFB-70DFCEAB92B4}" type="presParOf" srcId="{DE4891DA-C552-46EA-BEFD-09CE3E94EF64}" destId="{BA65A8F8-6B09-4E0C-81F0-462CDA579637}" srcOrd="0" destOrd="0" presId="urn:microsoft.com/office/officeart/2008/layout/VerticalCurvedList"/>
    <dgm:cxn modelId="{B28403EF-CCCE-4A8B-8A1E-0B9A77593CD2}" type="presParOf" srcId="{E99B78B6-E3B1-4270-BA18-B2BCDA0A7361}" destId="{ED19E8E5-FACF-419D-ACC5-BA2C24989DC2}" srcOrd="5" destOrd="0" presId="urn:microsoft.com/office/officeart/2008/layout/VerticalCurvedList"/>
    <dgm:cxn modelId="{5FA0F7E4-DCEE-4E0F-9A09-5A98651F5C54}" type="presParOf" srcId="{E99B78B6-E3B1-4270-BA18-B2BCDA0A7361}" destId="{ED722EC8-E50A-4DFE-92BA-62A6735C0BFF}" srcOrd="6" destOrd="0" presId="urn:microsoft.com/office/officeart/2008/layout/VerticalCurvedList"/>
    <dgm:cxn modelId="{2CC79999-5390-46B0-A1A0-EE4E7882ECEF}" type="presParOf" srcId="{ED722EC8-E50A-4DFE-92BA-62A6735C0BFF}" destId="{DB881054-6806-486C-B10A-E6632D33C068}" srcOrd="0" destOrd="0" presId="urn:microsoft.com/office/officeart/2008/layout/VerticalCurvedList"/>
    <dgm:cxn modelId="{9646E6F7-FD5E-4BCC-A115-422EE4F5E0AB}" type="presParOf" srcId="{E99B78B6-E3B1-4270-BA18-B2BCDA0A7361}" destId="{67C88A94-63EE-4AFE-8152-8FCB37263EF8}" srcOrd="7" destOrd="0" presId="urn:microsoft.com/office/officeart/2008/layout/VerticalCurvedList"/>
    <dgm:cxn modelId="{B6650A80-302E-4E66-9E04-6014EABF3091}" type="presParOf" srcId="{E99B78B6-E3B1-4270-BA18-B2BCDA0A7361}" destId="{0CEFD0B9-580E-4B1A-8157-DFAEE225140C}" srcOrd="8" destOrd="0" presId="urn:microsoft.com/office/officeart/2008/layout/VerticalCurvedList"/>
    <dgm:cxn modelId="{A00B888D-837D-4A2D-92A0-D8E6880F0FF1}" type="presParOf" srcId="{0CEFD0B9-580E-4B1A-8157-DFAEE225140C}" destId="{51BA6512-F2AC-4C6A-97A1-388EDF5779E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F25E5C-BB80-4BB2-BF00-0D3DFD39C7D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91B291-F548-4B05-9141-F7B32687F72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4400" b="1" u="sng" dirty="0" smtClean="0">
              <a:solidFill>
                <a:schemeClr val="tx1"/>
              </a:solidFill>
            </a:rPr>
            <a:t>1 Cor. 9:14</a:t>
          </a:r>
          <a:endParaRPr lang="en-US" sz="4400" b="1" u="sng" dirty="0">
            <a:solidFill>
              <a:schemeClr val="tx1"/>
            </a:solidFill>
          </a:endParaRPr>
        </a:p>
      </dgm:t>
    </dgm:pt>
    <dgm:pt modelId="{8D1A308A-D222-4CB9-B18F-454738E74365}" type="parTrans" cxnId="{A3B1A407-FBF2-438D-8FE1-3C5CFDB4BBF6}">
      <dgm:prSet/>
      <dgm:spPr/>
      <dgm:t>
        <a:bodyPr/>
        <a:lstStyle/>
        <a:p>
          <a:endParaRPr lang="en-US"/>
        </a:p>
      </dgm:t>
    </dgm:pt>
    <dgm:pt modelId="{DF439E36-3057-4500-8723-3DC2D39817A8}" type="sibTrans" cxnId="{A3B1A407-FBF2-438D-8FE1-3C5CFDB4BBF6}">
      <dgm:prSet/>
      <dgm:spPr/>
      <dgm:t>
        <a:bodyPr/>
        <a:lstStyle/>
        <a:p>
          <a:endParaRPr lang="en-US"/>
        </a:p>
      </dgm:t>
    </dgm:pt>
    <dgm:pt modelId="{0FC78617-A90B-472A-89F5-0A71817355D3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/>
            <a:t>Lev. 7:33</a:t>
          </a:r>
          <a:endParaRPr lang="en-US" b="1" dirty="0"/>
        </a:p>
      </dgm:t>
    </dgm:pt>
    <dgm:pt modelId="{1411DCDF-34D8-405A-AE57-718226290A00}" type="parTrans" cxnId="{8A50B274-8EA2-45D6-882A-1431E96A4FF0}">
      <dgm:prSet/>
      <dgm:spPr>
        <a:solidFill>
          <a:schemeClr val="tx1"/>
        </a:solidFill>
      </dgm:spPr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DD73A78D-C1D5-4247-88EB-B2C2B0660263}" type="sibTrans" cxnId="{8A50B274-8EA2-45D6-882A-1431E96A4FF0}">
      <dgm:prSet/>
      <dgm:spPr/>
      <dgm:t>
        <a:bodyPr/>
        <a:lstStyle/>
        <a:p>
          <a:endParaRPr lang="en-US"/>
        </a:p>
      </dgm:t>
    </dgm:pt>
    <dgm:pt modelId="{D9AC0537-A6CF-4824-B40A-753550306A27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/>
            <a:t>Matthew 10:10</a:t>
          </a:r>
          <a:endParaRPr lang="en-US" b="1" dirty="0"/>
        </a:p>
      </dgm:t>
    </dgm:pt>
    <dgm:pt modelId="{B4F3A7C4-3ADB-45CB-9E7C-B9882FCF4F17}" type="parTrans" cxnId="{BD0067D5-3AE7-44B5-81B4-57CE438AFD28}">
      <dgm:prSet/>
      <dgm:spPr>
        <a:solidFill>
          <a:schemeClr val="tx1"/>
        </a:solidFill>
      </dgm:spPr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B8DC0FC7-FA48-493B-86DB-1CDAE574C9DD}" type="sibTrans" cxnId="{BD0067D5-3AE7-44B5-81B4-57CE438AFD28}">
      <dgm:prSet/>
      <dgm:spPr/>
      <dgm:t>
        <a:bodyPr/>
        <a:lstStyle/>
        <a:p>
          <a:endParaRPr lang="en-US"/>
        </a:p>
      </dgm:t>
    </dgm:pt>
    <dgm:pt modelId="{25E0167E-EC2C-4FB2-82A2-38E8DBCAA0CB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/>
            <a:t>1 Tim. 5:18</a:t>
          </a:r>
          <a:endParaRPr lang="en-US" b="1" dirty="0"/>
        </a:p>
      </dgm:t>
    </dgm:pt>
    <dgm:pt modelId="{105CEC37-9287-43E0-9C63-39524BDBCF06}" type="parTrans" cxnId="{DB126815-3E0B-4D70-A334-908E77127022}">
      <dgm:prSet/>
      <dgm:spPr>
        <a:solidFill>
          <a:schemeClr val="tx1"/>
        </a:solidFill>
      </dgm:spPr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2F397C61-0F8B-49CC-8B19-F82DB19C6F26}" type="sibTrans" cxnId="{DB126815-3E0B-4D70-A334-908E77127022}">
      <dgm:prSet/>
      <dgm:spPr/>
      <dgm:t>
        <a:bodyPr/>
        <a:lstStyle/>
        <a:p>
          <a:endParaRPr lang="en-US"/>
        </a:p>
      </dgm:t>
    </dgm:pt>
    <dgm:pt modelId="{C2D10B42-39F7-4D86-A813-2FACD7C34C55}" type="pres">
      <dgm:prSet presAssocID="{FEF25E5C-BB80-4BB2-BF00-0D3DFD39C7D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C3AEE9-C654-411C-B36D-37C550F3B711}" type="pres">
      <dgm:prSet presAssocID="{D591B291-F548-4B05-9141-F7B32687F721}" presName="centerShape" presStyleLbl="node0" presStyleIdx="0" presStyleCnt="1" custScaleX="176228" custScaleY="76291"/>
      <dgm:spPr/>
      <dgm:t>
        <a:bodyPr/>
        <a:lstStyle/>
        <a:p>
          <a:endParaRPr lang="en-US"/>
        </a:p>
      </dgm:t>
    </dgm:pt>
    <dgm:pt modelId="{91F58D0E-3B79-421A-B1A3-E7694FC4E958}" type="pres">
      <dgm:prSet presAssocID="{1411DCDF-34D8-405A-AE57-718226290A0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AE4FD86-7415-4C78-8C5E-6C548DDF476B}" type="pres">
      <dgm:prSet presAssocID="{0FC78617-A90B-472A-89F5-0A71817355D3}" presName="node" presStyleLbl="node1" presStyleIdx="0" presStyleCnt="3" custRadScaleRad="120604" custRadScaleInc="5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524B7-BAE3-4B79-9ED7-8186972276A7}" type="pres">
      <dgm:prSet presAssocID="{B4F3A7C4-3ADB-45CB-9E7C-B9882FCF4F17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C9859BBD-0ACA-47D4-ACF7-09F28499469F}" type="pres">
      <dgm:prSet presAssocID="{D9AC0537-A6CF-4824-B40A-753550306A27}" presName="node" presStyleLbl="node1" presStyleIdx="1" presStyleCnt="3" custRadScaleRad="95359" custRadScaleInc="-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8AA5C-C029-4AE7-8DD0-CC493D613F66}" type="pres">
      <dgm:prSet presAssocID="{105CEC37-9287-43E0-9C63-39524BDBCF06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61CB4DC5-F584-4379-AB00-52864C645423}" type="pres">
      <dgm:prSet presAssocID="{25E0167E-EC2C-4FB2-82A2-38E8DBCAA0CB}" presName="node" presStyleLbl="node1" presStyleIdx="2" presStyleCnt="3" custRadScaleRad="120713" custRadScaleInc="-2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0067D5-3AE7-44B5-81B4-57CE438AFD28}" srcId="{D591B291-F548-4B05-9141-F7B32687F721}" destId="{D9AC0537-A6CF-4824-B40A-753550306A27}" srcOrd="1" destOrd="0" parTransId="{B4F3A7C4-3ADB-45CB-9E7C-B9882FCF4F17}" sibTransId="{B8DC0FC7-FA48-493B-86DB-1CDAE574C9DD}"/>
    <dgm:cxn modelId="{55E9889C-022C-40F1-B454-A0B3B3F51772}" type="presOf" srcId="{FEF25E5C-BB80-4BB2-BF00-0D3DFD39C7D9}" destId="{C2D10B42-39F7-4D86-A813-2FACD7C34C55}" srcOrd="0" destOrd="0" presId="urn:microsoft.com/office/officeart/2005/8/layout/radial4"/>
    <dgm:cxn modelId="{3ECFE32B-0632-4ABF-ACC1-ACC2B7049A89}" type="presOf" srcId="{0FC78617-A90B-472A-89F5-0A71817355D3}" destId="{FAE4FD86-7415-4C78-8C5E-6C548DDF476B}" srcOrd="0" destOrd="0" presId="urn:microsoft.com/office/officeart/2005/8/layout/radial4"/>
    <dgm:cxn modelId="{8A50B274-8EA2-45D6-882A-1431E96A4FF0}" srcId="{D591B291-F548-4B05-9141-F7B32687F721}" destId="{0FC78617-A90B-472A-89F5-0A71817355D3}" srcOrd="0" destOrd="0" parTransId="{1411DCDF-34D8-405A-AE57-718226290A00}" sibTransId="{DD73A78D-C1D5-4247-88EB-B2C2B0660263}"/>
    <dgm:cxn modelId="{31E7D92A-3E22-4C9B-ACBF-B9E9E11815C7}" type="presOf" srcId="{D591B291-F548-4B05-9141-F7B32687F721}" destId="{C3C3AEE9-C654-411C-B36D-37C550F3B711}" srcOrd="0" destOrd="0" presId="urn:microsoft.com/office/officeart/2005/8/layout/radial4"/>
    <dgm:cxn modelId="{DAF98EBD-EA7A-4162-8620-F7D36CB34371}" type="presOf" srcId="{105CEC37-9287-43E0-9C63-39524BDBCF06}" destId="{AA48AA5C-C029-4AE7-8DD0-CC493D613F66}" srcOrd="0" destOrd="0" presId="urn:microsoft.com/office/officeart/2005/8/layout/radial4"/>
    <dgm:cxn modelId="{18BE6022-FF36-4B7F-8C7B-044C0C099214}" type="presOf" srcId="{D9AC0537-A6CF-4824-B40A-753550306A27}" destId="{C9859BBD-0ACA-47D4-ACF7-09F28499469F}" srcOrd="0" destOrd="0" presId="urn:microsoft.com/office/officeart/2005/8/layout/radial4"/>
    <dgm:cxn modelId="{DB126815-3E0B-4D70-A334-908E77127022}" srcId="{D591B291-F548-4B05-9141-F7B32687F721}" destId="{25E0167E-EC2C-4FB2-82A2-38E8DBCAA0CB}" srcOrd="2" destOrd="0" parTransId="{105CEC37-9287-43E0-9C63-39524BDBCF06}" sibTransId="{2F397C61-0F8B-49CC-8B19-F82DB19C6F26}"/>
    <dgm:cxn modelId="{A3B1A407-FBF2-438D-8FE1-3C5CFDB4BBF6}" srcId="{FEF25E5C-BB80-4BB2-BF00-0D3DFD39C7D9}" destId="{D591B291-F548-4B05-9141-F7B32687F721}" srcOrd="0" destOrd="0" parTransId="{8D1A308A-D222-4CB9-B18F-454738E74365}" sibTransId="{DF439E36-3057-4500-8723-3DC2D39817A8}"/>
    <dgm:cxn modelId="{3A21851B-7F27-43B4-B133-1247F9AD4C8B}" type="presOf" srcId="{1411DCDF-34D8-405A-AE57-718226290A00}" destId="{91F58D0E-3B79-421A-B1A3-E7694FC4E958}" srcOrd="0" destOrd="0" presId="urn:microsoft.com/office/officeart/2005/8/layout/radial4"/>
    <dgm:cxn modelId="{AF81E22A-A4BB-44AE-BACD-E27D67900444}" type="presOf" srcId="{25E0167E-EC2C-4FB2-82A2-38E8DBCAA0CB}" destId="{61CB4DC5-F584-4379-AB00-52864C645423}" srcOrd="0" destOrd="0" presId="urn:microsoft.com/office/officeart/2005/8/layout/radial4"/>
    <dgm:cxn modelId="{4A9A5ECC-9405-4204-B092-F39F31B8D4C4}" type="presOf" srcId="{B4F3A7C4-3ADB-45CB-9E7C-B9882FCF4F17}" destId="{D72524B7-BAE3-4B79-9ED7-8186972276A7}" srcOrd="0" destOrd="0" presId="urn:microsoft.com/office/officeart/2005/8/layout/radial4"/>
    <dgm:cxn modelId="{F67FABA6-1413-466E-A329-0E4075675499}" type="presParOf" srcId="{C2D10B42-39F7-4D86-A813-2FACD7C34C55}" destId="{C3C3AEE9-C654-411C-B36D-37C550F3B711}" srcOrd="0" destOrd="0" presId="urn:microsoft.com/office/officeart/2005/8/layout/radial4"/>
    <dgm:cxn modelId="{7B0EC9A6-43EE-4C7E-8FD4-D6D93523FFC5}" type="presParOf" srcId="{C2D10B42-39F7-4D86-A813-2FACD7C34C55}" destId="{91F58D0E-3B79-421A-B1A3-E7694FC4E958}" srcOrd="1" destOrd="0" presId="urn:microsoft.com/office/officeart/2005/8/layout/radial4"/>
    <dgm:cxn modelId="{0D6E493E-2BF7-4918-92C4-75CECDDEF303}" type="presParOf" srcId="{C2D10B42-39F7-4D86-A813-2FACD7C34C55}" destId="{FAE4FD86-7415-4C78-8C5E-6C548DDF476B}" srcOrd="2" destOrd="0" presId="urn:microsoft.com/office/officeart/2005/8/layout/radial4"/>
    <dgm:cxn modelId="{6AF04E51-5463-4989-B589-A3BE3269EC21}" type="presParOf" srcId="{C2D10B42-39F7-4D86-A813-2FACD7C34C55}" destId="{D72524B7-BAE3-4B79-9ED7-8186972276A7}" srcOrd="3" destOrd="0" presId="urn:microsoft.com/office/officeart/2005/8/layout/radial4"/>
    <dgm:cxn modelId="{ACA47372-1D44-42E7-B33C-6F07DD3CD0E7}" type="presParOf" srcId="{C2D10B42-39F7-4D86-A813-2FACD7C34C55}" destId="{C9859BBD-0ACA-47D4-ACF7-09F28499469F}" srcOrd="4" destOrd="0" presId="urn:microsoft.com/office/officeart/2005/8/layout/radial4"/>
    <dgm:cxn modelId="{873E202A-141E-4DFF-A876-61E2A3F11479}" type="presParOf" srcId="{C2D10B42-39F7-4D86-A813-2FACD7C34C55}" destId="{AA48AA5C-C029-4AE7-8DD0-CC493D613F66}" srcOrd="5" destOrd="0" presId="urn:microsoft.com/office/officeart/2005/8/layout/radial4"/>
    <dgm:cxn modelId="{CA0E3EBE-F836-41E5-BD79-6231B523B66E}" type="presParOf" srcId="{C2D10B42-39F7-4D86-A813-2FACD7C34C55}" destId="{61CB4DC5-F584-4379-AB00-52864C64542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3E5303-9187-47D8-B866-A9BD442E052B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A905C884-80BF-4D1B-A9B1-AD3E6AB24650}">
      <dgm:prSet phldrT="[Text]"/>
      <dgm:spPr>
        <a:solidFill>
          <a:schemeClr val="bg1"/>
        </a:solidFill>
      </dgm:spPr>
      <dgm:t>
        <a:bodyPr/>
        <a:lstStyle/>
        <a:p>
          <a:r>
            <a:rPr lang="en-US" b="1" u="sng" dirty="0" smtClean="0"/>
            <a:t>Tentmaker</a:t>
          </a:r>
        </a:p>
        <a:p>
          <a:r>
            <a:rPr lang="en-US" b="1" dirty="0" smtClean="0"/>
            <a:t>Acts 18:3</a:t>
          </a:r>
        </a:p>
      </dgm:t>
    </dgm:pt>
    <dgm:pt modelId="{2267AB2E-8E8D-46D8-B04E-0A902A52B8F5}" type="parTrans" cxnId="{49A7B543-D496-4EDD-A392-97596E8A43C7}">
      <dgm:prSet/>
      <dgm:spPr/>
      <dgm:t>
        <a:bodyPr/>
        <a:lstStyle/>
        <a:p>
          <a:endParaRPr lang="en-US"/>
        </a:p>
      </dgm:t>
    </dgm:pt>
    <dgm:pt modelId="{42C489ED-FE8E-43F3-BF85-EDD8486E3400}" type="sibTrans" cxnId="{49A7B543-D496-4EDD-A392-97596E8A43C7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71D6A5AE-A9A8-4192-8A64-A18D4A3A98F3}">
      <dgm:prSet phldrT="[Text]"/>
      <dgm:spPr>
        <a:solidFill>
          <a:schemeClr val="bg1"/>
        </a:solidFill>
      </dgm:spPr>
      <dgm:t>
        <a:bodyPr/>
        <a:lstStyle/>
        <a:p>
          <a:r>
            <a:rPr lang="en-US" b="1" u="sng" dirty="0" smtClean="0"/>
            <a:t>Outside Support</a:t>
          </a:r>
        </a:p>
        <a:p>
          <a:r>
            <a:rPr lang="en-US" b="1" dirty="0" smtClean="0"/>
            <a:t>2 Cor. 11:8</a:t>
          </a:r>
          <a:endParaRPr lang="en-US" b="1" dirty="0"/>
        </a:p>
      </dgm:t>
    </dgm:pt>
    <dgm:pt modelId="{3578E01B-9A42-4504-B9C4-409FCAB628FF}" type="parTrans" cxnId="{9F2DF9BF-F58A-48D7-8CBD-CC22DC9F671D}">
      <dgm:prSet/>
      <dgm:spPr/>
      <dgm:t>
        <a:bodyPr/>
        <a:lstStyle/>
        <a:p>
          <a:endParaRPr lang="en-US"/>
        </a:p>
      </dgm:t>
    </dgm:pt>
    <dgm:pt modelId="{0A67F544-9A4B-4863-A95E-D588C78985F1}" type="sibTrans" cxnId="{9F2DF9BF-F58A-48D7-8CBD-CC22DC9F671D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985C4574-6744-466E-AE84-C6D60CC5347E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/>
            <a:t>“I kept myself from being a burden to you.”</a:t>
          </a:r>
          <a:endParaRPr lang="en-US" b="1" dirty="0"/>
        </a:p>
      </dgm:t>
    </dgm:pt>
    <dgm:pt modelId="{4D3D90E8-A51A-46C0-BA20-9BF83AE7A089}" type="parTrans" cxnId="{F38B5CCB-BDA7-4169-8A19-5E4F2559ABA3}">
      <dgm:prSet/>
      <dgm:spPr/>
      <dgm:t>
        <a:bodyPr/>
        <a:lstStyle/>
        <a:p>
          <a:endParaRPr lang="en-US"/>
        </a:p>
      </dgm:t>
    </dgm:pt>
    <dgm:pt modelId="{A22A66D0-DA61-4EFC-87AC-FA3383A11A6B}" type="sibTrans" cxnId="{F38B5CCB-BDA7-4169-8A19-5E4F2559ABA3}">
      <dgm:prSet/>
      <dgm:spPr/>
      <dgm:t>
        <a:bodyPr/>
        <a:lstStyle/>
        <a:p>
          <a:endParaRPr lang="en-US"/>
        </a:p>
      </dgm:t>
    </dgm:pt>
    <dgm:pt modelId="{E417C5B7-117F-4374-A1BF-CE6DE5A73D71}" type="pres">
      <dgm:prSet presAssocID="{663E5303-9187-47D8-B866-A9BD442E052B}" presName="Name0" presStyleCnt="0">
        <dgm:presLayoutVars>
          <dgm:dir/>
          <dgm:resizeHandles val="exact"/>
        </dgm:presLayoutVars>
      </dgm:prSet>
      <dgm:spPr/>
    </dgm:pt>
    <dgm:pt modelId="{E02F8172-CA6A-41D4-98FC-54FFD3F472DB}" type="pres">
      <dgm:prSet presAssocID="{663E5303-9187-47D8-B866-A9BD442E052B}" presName="vNodes" presStyleCnt="0"/>
      <dgm:spPr/>
    </dgm:pt>
    <dgm:pt modelId="{FABA1BEF-0032-4443-8C8C-B68E0B796A08}" type="pres">
      <dgm:prSet presAssocID="{A905C884-80BF-4D1B-A9B1-AD3E6AB24650}" presName="node" presStyleLbl="node1" presStyleIdx="0" presStyleCnt="3" custScaleX="170341" custScaleY="145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7438D7-D680-48B6-98D7-0DA2D66E5FD7}" type="pres">
      <dgm:prSet presAssocID="{42C489ED-FE8E-43F3-BF85-EDD8486E3400}" presName="spacerT" presStyleCnt="0"/>
      <dgm:spPr/>
    </dgm:pt>
    <dgm:pt modelId="{F050E0C6-AF99-48D2-ABB4-2229B08DD014}" type="pres">
      <dgm:prSet presAssocID="{42C489ED-FE8E-43F3-BF85-EDD8486E340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1164347-EA03-4059-9305-E5413B352BD8}" type="pres">
      <dgm:prSet presAssocID="{42C489ED-FE8E-43F3-BF85-EDD8486E3400}" presName="spacerB" presStyleCnt="0"/>
      <dgm:spPr/>
    </dgm:pt>
    <dgm:pt modelId="{E374D283-08CD-4834-AEC9-5F453622271F}" type="pres">
      <dgm:prSet presAssocID="{71D6A5AE-A9A8-4192-8A64-A18D4A3A98F3}" presName="node" presStyleLbl="node1" presStyleIdx="1" presStyleCnt="3" custScaleX="175266" custScaleY="143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900F-A81A-4DA2-973A-1CB9D259B217}" type="pres">
      <dgm:prSet presAssocID="{663E5303-9187-47D8-B866-A9BD442E052B}" presName="sibTransLast" presStyleLbl="sibTrans2D1" presStyleIdx="1" presStyleCnt="2" custScaleX="90471"/>
      <dgm:spPr>
        <a:prstGeom prst="mathEqual">
          <a:avLst/>
        </a:prstGeom>
      </dgm:spPr>
      <dgm:t>
        <a:bodyPr/>
        <a:lstStyle/>
        <a:p>
          <a:endParaRPr lang="en-US"/>
        </a:p>
      </dgm:t>
    </dgm:pt>
    <dgm:pt modelId="{CB003E14-9743-40DA-9351-3F9EC35CC7FC}" type="pres">
      <dgm:prSet presAssocID="{663E5303-9187-47D8-B866-A9BD442E052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BC9C292-4A8B-48CD-BEA4-3275A34DEF4E}" type="pres">
      <dgm:prSet presAssocID="{663E5303-9187-47D8-B866-A9BD442E052B}" presName="lastNode" presStyleLbl="node1" presStyleIdx="2" presStyleCnt="3" custScaleX="117368" custScaleY="126521" custLinFactNeighborX="52653" custLinFactNeighborY="1239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en-US"/>
        </a:p>
      </dgm:t>
    </dgm:pt>
  </dgm:ptLst>
  <dgm:cxnLst>
    <dgm:cxn modelId="{49A7B543-D496-4EDD-A392-97596E8A43C7}" srcId="{663E5303-9187-47D8-B866-A9BD442E052B}" destId="{A905C884-80BF-4D1B-A9B1-AD3E6AB24650}" srcOrd="0" destOrd="0" parTransId="{2267AB2E-8E8D-46D8-B04E-0A902A52B8F5}" sibTransId="{42C489ED-FE8E-43F3-BF85-EDD8486E3400}"/>
    <dgm:cxn modelId="{8D7C8934-1B4B-457D-9477-D373D184D6E9}" type="presOf" srcId="{985C4574-6744-466E-AE84-C6D60CC5347E}" destId="{ABC9C292-4A8B-48CD-BEA4-3275A34DEF4E}" srcOrd="0" destOrd="0" presId="urn:microsoft.com/office/officeart/2005/8/layout/equation2"/>
    <dgm:cxn modelId="{F38B5CCB-BDA7-4169-8A19-5E4F2559ABA3}" srcId="{663E5303-9187-47D8-B866-A9BD442E052B}" destId="{985C4574-6744-466E-AE84-C6D60CC5347E}" srcOrd="2" destOrd="0" parTransId="{4D3D90E8-A51A-46C0-BA20-9BF83AE7A089}" sibTransId="{A22A66D0-DA61-4EFC-87AC-FA3383A11A6B}"/>
    <dgm:cxn modelId="{4007861D-9849-4E86-9A78-7920B525BFF4}" type="presOf" srcId="{42C489ED-FE8E-43F3-BF85-EDD8486E3400}" destId="{F050E0C6-AF99-48D2-ABB4-2229B08DD014}" srcOrd="0" destOrd="0" presId="urn:microsoft.com/office/officeart/2005/8/layout/equation2"/>
    <dgm:cxn modelId="{F28A5DA0-E380-4BF4-91D0-0F0AB681FAD7}" type="presOf" srcId="{A905C884-80BF-4D1B-A9B1-AD3E6AB24650}" destId="{FABA1BEF-0032-4443-8C8C-B68E0B796A08}" srcOrd="0" destOrd="0" presId="urn:microsoft.com/office/officeart/2005/8/layout/equation2"/>
    <dgm:cxn modelId="{F1C131EA-4617-4F9B-BAF7-66EF3D29FC29}" type="presOf" srcId="{0A67F544-9A4B-4863-A95E-D588C78985F1}" destId="{CB003E14-9743-40DA-9351-3F9EC35CC7FC}" srcOrd="1" destOrd="0" presId="urn:microsoft.com/office/officeart/2005/8/layout/equation2"/>
    <dgm:cxn modelId="{F1E96257-DE7B-49F3-A0A4-AAC3CD96350F}" type="presOf" srcId="{663E5303-9187-47D8-B866-A9BD442E052B}" destId="{E417C5B7-117F-4374-A1BF-CE6DE5A73D71}" srcOrd="0" destOrd="0" presId="urn:microsoft.com/office/officeart/2005/8/layout/equation2"/>
    <dgm:cxn modelId="{A324D6B8-0338-4FB0-944D-B0E8565F4F89}" type="presOf" srcId="{71D6A5AE-A9A8-4192-8A64-A18D4A3A98F3}" destId="{E374D283-08CD-4834-AEC9-5F453622271F}" srcOrd="0" destOrd="0" presId="urn:microsoft.com/office/officeart/2005/8/layout/equation2"/>
    <dgm:cxn modelId="{9F2DF9BF-F58A-48D7-8CBD-CC22DC9F671D}" srcId="{663E5303-9187-47D8-B866-A9BD442E052B}" destId="{71D6A5AE-A9A8-4192-8A64-A18D4A3A98F3}" srcOrd="1" destOrd="0" parTransId="{3578E01B-9A42-4504-B9C4-409FCAB628FF}" sibTransId="{0A67F544-9A4B-4863-A95E-D588C78985F1}"/>
    <dgm:cxn modelId="{A42D0AC5-3465-48D5-AC95-22FE8FD8ABC1}" type="presOf" srcId="{0A67F544-9A4B-4863-A95E-D588C78985F1}" destId="{CF63900F-A81A-4DA2-973A-1CB9D259B217}" srcOrd="0" destOrd="0" presId="urn:microsoft.com/office/officeart/2005/8/layout/equation2"/>
    <dgm:cxn modelId="{FCEC157E-DC5B-40BC-82F5-EF70C40B132B}" type="presParOf" srcId="{E417C5B7-117F-4374-A1BF-CE6DE5A73D71}" destId="{E02F8172-CA6A-41D4-98FC-54FFD3F472DB}" srcOrd="0" destOrd="0" presId="urn:microsoft.com/office/officeart/2005/8/layout/equation2"/>
    <dgm:cxn modelId="{6F1F7027-0C48-4C30-B415-FC8CF1DD4A68}" type="presParOf" srcId="{E02F8172-CA6A-41D4-98FC-54FFD3F472DB}" destId="{FABA1BEF-0032-4443-8C8C-B68E0B796A08}" srcOrd="0" destOrd="0" presId="urn:microsoft.com/office/officeart/2005/8/layout/equation2"/>
    <dgm:cxn modelId="{96173B96-484B-4AA1-AE83-167141F591B2}" type="presParOf" srcId="{E02F8172-CA6A-41D4-98FC-54FFD3F472DB}" destId="{9A7438D7-D680-48B6-98D7-0DA2D66E5FD7}" srcOrd="1" destOrd="0" presId="urn:microsoft.com/office/officeart/2005/8/layout/equation2"/>
    <dgm:cxn modelId="{A5B54DCC-95FC-477E-B822-F931EDD99581}" type="presParOf" srcId="{E02F8172-CA6A-41D4-98FC-54FFD3F472DB}" destId="{F050E0C6-AF99-48D2-ABB4-2229B08DD014}" srcOrd="2" destOrd="0" presId="urn:microsoft.com/office/officeart/2005/8/layout/equation2"/>
    <dgm:cxn modelId="{63BE2E0B-79CA-4014-A427-8642CE3E3217}" type="presParOf" srcId="{E02F8172-CA6A-41D4-98FC-54FFD3F472DB}" destId="{51164347-EA03-4059-9305-E5413B352BD8}" srcOrd="3" destOrd="0" presId="urn:microsoft.com/office/officeart/2005/8/layout/equation2"/>
    <dgm:cxn modelId="{4725976C-5C62-4A9C-BBB8-D6E3FE344286}" type="presParOf" srcId="{E02F8172-CA6A-41D4-98FC-54FFD3F472DB}" destId="{E374D283-08CD-4834-AEC9-5F453622271F}" srcOrd="4" destOrd="0" presId="urn:microsoft.com/office/officeart/2005/8/layout/equation2"/>
    <dgm:cxn modelId="{93C49A7C-A602-4460-9F7F-5BBD66C6A7DE}" type="presParOf" srcId="{E417C5B7-117F-4374-A1BF-CE6DE5A73D71}" destId="{CF63900F-A81A-4DA2-973A-1CB9D259B217}" srcOrd="1" destOrd="0" presId="urn:microsoft.com/office/officeart/2005/8/layout/equation2"/>
    <dgm:cxn modelId="{B12390A3-0E89-4B3B-9939-4C346E4C4910}" type="presParOf" srcId="{CF63900F-A81A-4DA2-973A-1CB9D259B217}" destId="{CB003E14-9743-40DA-9351-3F9EC35CC7FC}" srcOrd="0" destOrd="0" presId="urn:microsoft.com/office/officeart/2005/8/layout/equation2"/>
    <dgm:cxn modelId="{A7113552-FDF6-4FE5-822B-E14041AABCF4}" type="presParOf" srcId="{E417C5B7-117F-4374-A1BF-CE6DE5A73D71}" destId="{ABC9C292-4A8B-48CD-BEA4-3275A34DEF4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4BE86F-BD9B-4CE3-A90D-B179CC2C699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8EA2D0-C663-4CBD-BF8A-46618EA47568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3200" b="1" i="1" u="sng" dirty="0" smtClean="0"/>
            <a:t>Acts 9:15</a:t>
          </a:r>
          <a:r>
            <a:rPr lang="en-US" sz="2400" b="1" i="1" u="none" dirty="0" smtClean="0"/>
            <a:t> </a:t>
          </a:r>
          <a:r>
            <a:rPr lang="en-US" sz="2400" b="1" dirty="0" smtClean="0"/>
            <a:t>But the Lord said to him, “Go, for he is a chosen vessel of Mine to bear My name before Gentiles, kings, and the children of Israel.”</a:t>
          </a:r>
          <a:endParaRPr lang="en-US" sz="2400" b="1" dirty="0"/>
        </a:p>
      </dgm:t>
    </dgm:pt>
    <dgm:pt modelId="{A160EE68-AED8-47BA-8C6E-562BB9D12EE8}" type="parTrans" cxnId="{6E4BDCF5-D34B-4C9E-A040-F2F4ABB72D20}">
      <dgm:prSet/>
      <dgm:spPr/>
      <dgm:t>
        <a:bodyPr/>
        <a:lstStyle/>
        <a:p>
          <a:endParaRPr lang="en-US"/>
        </a:p>
      </dgm:t>
    </dgm:pt>
    <dgm:pt modelId="{C47B591A-B609-4E5D-BF2C-5BE2AA95384A}" type="sibTrans" cxnId="{6E4BDCF5-D34B-4C9E-A040-F2F4ABB72D20}">
      <dgm:prSet/>
      <dgm:spPr/>
      <dgm:t>
        <a:bodyPr/>
        <a:lstStyle/>
        <a:p>
          <a:endParaRPr lang="en-US"/>
        </a:p>
      </dgm:t>
    </dgm:pt>
    <dgm:pt modelId="{A7613BFD-97FB-47D1-A641-49DB3DF87F80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3200" b="1" i="1" u="sng" dirty="0" smtClean="0"/>
            <a:t>Jeremiah 20:9</a:t>
          </a:r>
          <a:r>
            <a:rPr lang="en-US" sz="2400" dirty="0" smtClean="0"/>
            <a:t> </a:t>
          </a:r>
          <a:r>
            <a:rPr lang="en-US" sz="2400" b="1" dirty="0" smtClean="0"/>
            <a:t>His word was in my heart like a burning fire Shut up in my bones; I was weary of holding it back And I could not. </a:t>
          </a:r>
          <a:endParaRPr lang="en-US" sz="2400" b="1" dirty="0"/>
        </a:p>
      </dgm:t>
    </dgm:pt>
    <dgm:pt modelId="{5F2BE2EC-B75E-47A8-BE7A-D19D1CDE481F}" type="parTrans" cxnId="{CBC890C0-26D6-4CCB-B98E-7A95782E466F}">
      <dgm:prSet/>
      <dgm:spPr/>
      <dgm:t>
        <a:bodyPr/>
        <a:lstStyle/>
        <a:p>
          <a:endParaRPr lang="en-US"/>
        </a:p>
      </dgm:t>
    </dgm:pt>
    <dgm:pt modelId="{82C8F731-C1C5-4F11-B413-0AD93C6457A2}" type="sibTrans" cxnId="{CBC890C0-26D6-4CCB-B98E-7A95782E466F}">
      <dgm:prSet/>
      <dgm:spPr/>
      <dgm:t>
        <a:bodyPr/>
        <a:lstStyle/>
        <a:p>
          <a:endParaRPr lang="en-US"/>
        </a:p>
      </dgm:t>
    </dgm:pt>
    <dgm:pt modelId="{F23917B4-872D-4054-BEF7-871A90AFCF12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3200" b="1" i="1" u="sng" dirty="0" smtClean="0"/>
            <a:t>Colossians 3:16</a:t>
          </a:r>
          <a:r>
            <a:rPr lang="en-US" sz="2400" b="1" dirty="0" smtClean="0"/>
            <a:t> Let the word of Christ richly dwell within you. </a:t>
          </a:r>
          <a:endParaRPr lang="en-US" sz="2400" b="1" dirty="0"/>
        </a:p>
      </dgm:t>
    </dgm:pt>
    <dgm:pt modelId="{18D027C6-9185-4278-B19D-228D6FB89241}" type="parTrans" cxnId="{7CE1F641-29D3-479D-90DA-D0A32BE9EDF7}">
      <dgm:prSet/>
      <dgm:spPr/>
      <dgm:t>
        <a:bodyPr/>
        <a:lstStyle/>
        <a:p>
          <a:endParaRPr lang="en-US"/>
        </a:p>
      </dgm:t>
    </dgm:pt>
    <dgm:pt modelId="{CC5A02F4-249A-4AB8-A547-9159E7B70FA9}" type="sibTrans" cxnId="{7CE1F641-29D3-479D-90DA-D0A32BE9EDF7}">
      <dgm:prSet/>
      <dgm:spPr/>
      <dgm:t>
        <a:bodyPr/>
        <a:lstStyle/>
        <a:p>
          <a:endParaRPr lang="en-US"/>
        </a:p>
      </dgm:t>
    </dgm:pt>
    <dgm:pt modelId="{3280538A-CEE6-4EDB-A5FF-00C2D6550D1D}" type="pres">
      <dgm:prSet presAssocID="{4B4BE86F-BD9B-4CE3-A90D-B179CC2C699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D0F10E8-D825-4DAD-A02A-4AE7C86F0F90}" type="pres">
      <dgm:prSet presAssocID="{4B4BE86F-BD9B-4CE3-A90D-B179CC2C699C}" presName="Name1" presStyleCnt="0"/>
      <dgm:spPr/>
    </dgm:pt>
    <dgm:pt modelId="{0D405B3F-0A76-45A9-A194-DCFDAD7DB330}" type="pres">
      <dgm:prSet presAssocID="{4B4BE86F-BD9B-4CE3-A90D-B179CC2C699C}" presName="cycle" presStyleCnt="0"/>
      <dgm:spPr/>
    </dgm:pt>
    <dgm:pt modelId="{38495FAA-4C22-45C0-9E15-1EA9D10A40E3}" type="pres">
      <dgm:prSet presAssocID="{4B4BE86F-BD9B-4CE3-A90D-B179CC2C699C}" presName="srcNode" presStyleLbl="node1" presStyleIdx="0" presStyleCnt="3"/>
      <dgm:spPr/>
    </dgm:pt>
    <dgm:pt modelId="{0B574399-369B-49F0-ABEC-630B5FD549B8}" type="pres">
      <dgm:prSet presAssocID="{4B4BE86F-BD9B-4CE3-A90D-B179CC2C699C}" presName="conn" presStyleLbl="parChTrans1D2" presStyleIdx="0" presStyleCnt="1"/>
      <dgm:spPr/>
      <dgm:t>
        <a:bodyPr/>
        <a:lstStyle/>
        <a:p>
          <a:endParaRPr lang="en-US"/>
        </a:p>
      </dgm:t>
    </dgm:pt>
    <dgm:pt modelId="{52590379-C6A9-48D0-87A9-3A91B20A18C4}" type="pres">
      <dgm:prSet presAssocID="{4B4BE86F-BD9B-4CE3-A90D-B179CC2C699C}" presName="extraNode" presStyleLbl="node1" presStyleIdx="0" presStyleCnt="3"/>
      <dgm:spPr/>
    </dgm:pt>
    <dgm:pt modelId="{73F8F62D-7DAF-47EF-A1A3-F149B3BD72A7}" type="pres">
      <dgm:prSet presAssocID="{4B4BE86F-BD9B-4CE3-A90D-B179CC2C699C}" presName="dstNode" presStyleLbl="node1" presStyleIdx="0" presStyleCnt="3"/>
      <dgm:spPr/>
    </dgm:pt>
    <dgm:pt modelId="{8279EC3D-DD8B-45FE-B57E-8832A479D3E2}" type="pres">
      <dgm:prSet presAssocID="{7F8EA2D0-C663-4CBD-BF8A-46618EA47568}" presName="text_1" presStyleLbl="node1" presStyleIdx="0" presStyleCnt="3" custScaleY="122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3FC06-8DB4-49AC-9ACA-7AB6A9A0F7E0}" type="pres">
      <dgm:prSet presAssocID="{7F8EA2D0-C663-4CBD-BF8A-46618EA47568}" presName="accent_1" presStyleCnt="0"/>
      <dgm:spPr/>
    </dgm:pt>
    <dgm:pt modelId="{11DCD3E1-2822-4B0F-A6F3-0B9EACB2DDA0}" type="pres">
      <dgm:prSet presAssocID="{7F8EA2D0-C663-4CBD-BF8A-46618EA47568}" presName="accentRepeatNode" presStyleLbl="solidFgAcc1" presStyleIdx="0" presStyleCnt="3" custScaleX="73610" custScaleY="73610"/>
      <dgm:spPr>
        <a:prstGeom prst="chevron">
          <a:avLst/>
        </a:prstGeom>
      </dgm:spPr>
    </dgm:pt>
    <dgm:pt modelId="{57F5CE94-2BB5-442A-A081-199A1AF4A3FE}" type="pres">
      <dgm:prSet presAssocID="{A7613BFD-97FB-47D1-A641-49DB3DF87F80}" presName="text_2" presStyleLbl="node1" presStyleIdx="1" presStyleCnt="3" custScaleY="122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C4EE2-5491-47BC-80F5-F8F85E2657F8}" type="pres">
      <dgm:prSet presAssocID="{A7613BFD-97FB-47D1-A641-49DB3DF87F80}" presName="accent_2" presStyleCnt="0"/>
      <dgm:spPr/>
    </dgm:pt>
    <dgm:pt modelId="{F5F41953-CD2C-490B-8EC6-919640479DE3}" type="pres">
      <dgm:prSet presAssocID="{A7613BFD-97FB-47D1-A641-49DB3DF87F80}" presName="accentRepeatNode" presStyleLbl="solidFgAcc1" presStyleIdx="1" presStyleCnt="3" custScaleX="73610" custScaleY="73610"/>
      <dgm:spPr>
        <a:prstGeom prst="chevron">
          <a:avLst/>
        </a:prstGeom>
      </dgm:spPr>
    </dgm:pt>
    <dgm:pt modelId="{F76C3B97-DA22-4222-97B5-892DC4CAEB79}" type="pres">
      <dgm:prSet presAssocID="{F23917B4-872D-4054-BEF7-871A90AFCF12}" presName="text_3" presStyleLbl="node1" presStyleIdx="2" presStyleCnt="3" custScaleY="122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6719E-051A-4474-B88D-F3DFB392F90E}" type="pres">
      <dgm:prSet presAssocID="{F23917B4-872D-4054-BEF7-871A90AFCF12}" presName="accent_3" presStyleCnt="0"/>
      <dgm:spPr/>
    </dgm:pt>
    <dgm:pt modelId="{B6819559-AB81-4A34-9206-095A7566EFA7}" type="pres">
      <dgm:prSet presAssocID="{F23917B4-872D-4054-BEF7-871A90AFCF12}" presName="accentRepeatNode" presStyleLbl="solidFgAcc1" presStyleIdx="2" presStyleCnt="3" custScaleX="73610" custScaleY="73610"/>
      <dgm:spPr>
        <a:prstGeom prst="chevron">
          <a:avLst/>
        </a:prstGeom>
      </dgm:spPr>
    </dgm:pt>
  </dgm:ptLst>
  <dgm:cxnLst>
    <dgm:cxn modelId="{C359E59D-E66B-4022-9FBB-C33B7FEA7478}" type="presOf" srcId="{F23917B4-872D-4054-BEF7-871A90AFCF12}" destId="{F76C3B97-DA22-4222-97B5-892DC4CAEB79}" srcOrd="0" destOrd="0" presId="urn:microsoft.com/office/officeart/2008/layout/VerticalCurvedList"/>
    <dgm:cxn modelId="{FD0BAAB5-830F-4C1E-9F9D-874D05028738}" type="presOf" srcId="{4B4BE86F-BD9B-4CE3-A90D-B179CC2C699C}" destId="{3280538A-CEE6-4EDB-A5FF-00C2D6550D1D}" srcOrd="0" destOrd="0" presId="urn:microsoft.com/office/officeart/2008/layout/VerticalCurvedList"/>
    <dgm:cxn modelId="{A99B5F7A-D5BB-4704-A854-69106EB3CDD4}" type="presOf" srcId="{7F8EA2D0-C663-4CBD-BF8A-46618EA47568}" destId="{8279EC3D-DD8B-45FE-B57E-8832A479D3E2}" srcOrd="0" destOrd="0" presId="urn:microsoft.com/office/officeart/2008/layout/VerticalCurvedList"/>
    <dgm:cxn modelId="{9B41CEAA-4224-4DC5-8E71-5BEA2EE868D8}" type="presOf" srcId="{C47B591A-B609-4E5D-BF2C-5BE2AA95384A}" destId="{0B574399-369B-49F0-ABEC-630B5FD549B8}" srcOrd="0" destOrd="0" presId="urn:microsoft.com/office/officeart/2008/layout/VerticalCurvedList"/>
    <dgm:cxn modelId="{CBC890C0-26D6-4CCB-B98E-7A95782E466F}" srcId="{4B4BE86F-BD9B-4CE3-A90D-B179CC2C699C}" destId="{A7613BFD-97FB-47D1-A641-49DB3DF87F80}" srcOrd="1" destOrd="0" parTransId="{5F2BE2EC-B75E-47A8-BE7A-D19D1CDE481F}" sibTransId="{82C8F731-C1C5-4F11-B413-0AD93C6457A2}"/>
    <dgm:cxn modelId="{113F1E15-E797-45F9-A81D-E18D953B0231}" type="presOf" srcId="{A7613BFD-97FB-47D1-A641-49DB3DF87F80}" destId="{57F5CE94-2BB5-442A-A081-199A1AF4A3FE}" srcOrd="0" destOrd="0" presId="urn:microsoft.com/office/officeart/2008/layout/VerticalCurvedList"/>
    <dgm:cxn modelId="{7CE1F641-29D3-479D-90DA-D0A32BE9EDF7}" srcId="{4B4BE86F-BD9B-4CE3-A90D-B179CC2C699C}" destId="{F23917B4-872D-4054-BEF7-871A90AFCF12}" srcOrd="2" destOrd="0" parTransId="{18D027C6-9185-4278-B19D-228D6FB89241}" sibTransId="{CC5A02F4-249A-4AB8-A547-9159E7B70FA9}"/>
    <dgm:cxn modelId="{6E4BDCF5-D34B-4C9E-A040-F2F4ABB72D20}" srcId="{4B4BE86F-BD9B-4CE3-A90D-B179CC2C699C}" destId="{7F8EA2D0-C663-4CBD-BF8A-46618EA47568}" srcOrd="0" destOrd="0" parTransId="{A160EE68-AED8-47BA-8C6E-562BB9D12EE8}" sibTransId="{C47B591A-B609-4E5D-BF2C-5BE2AA95384A}"/>
    <dgm:cxn modelId="{E1DAC7BB-F811-4EFA-9618-746800FDDB6A}" type="presParOf" srcId="{3280538A-CEE6-4EDB-A5FF-00C2D6550D1D}" destId="{9D0F10E8-D825-4DAD-A02A-4AE7C86F0F90}" srcOrd="0" destOrd="0" presId="urn:microsoft.com/office/officeart/2008/layout/VerticalCurvedList"/>
    <dgm:cxn modelId="{5677AB50-9304-404C-888B-AF5B0FD8E306}" type="presParOf" srcId="{9D0F10E8-D825-4DAD-A02A-4AE7C86F0F90}" destId="{0D405B3F-0A76-45A9-A194-DCFDAD7DB330}" srcOrd="0" destOrd="0" presId="urn:microsoft.com/office/officeart/2008/layout/VerticalCurvedList"/>
    <dgm:cxn modelId="{F26325AF-D199-4774-ABD7-3179964BCE4C}" type="presParOf" srcId="{0D405B3F-0A76-45A9-A194-DCFDAD7DB330}" destId="{38495FAA-4C22-45C0-9E15-1EA9D10A40E3}" srcOrd="0" destOrd="0" presId="urn:microsoft.com/office/officeart/2008/layout/VerticalCurvedList"/>
    <dgm:cxn modelId="{9C9CAE42-7AB1-4FAF-A1FA-497078A15402}" type="presParOf" srcId="{0D405B3F-0A76-45A9-A194-DCFDAD7DB330}" destId="{0B574399-369B-49F0-ABEC-630B5FD549B8}" srcOrd="1" destOrd="0" presId="urn:microsoft.com/office/officeart/2008/layout/VerticalCurvedList"/>
    <dgm:cxn modelId="{C3FE61E6-D6A2-48DC-B6E3-8F62E052877A}" type="presParOf" srcId="{0D405B3F-0A76-45A9-A194-DCFDAD7DB330}" destId="{52590379-C6A9-48D0-87A9-3A91B20A18C4}" srcOrd="2" destOrd="0" presId="urn:microsoft.com/office/officeart/2008/layout/VerticalCurvedList"/>
    <dgm:cxn modelId="{E567FF1E-002E-42AE-9FA9-182194A4EFB8}" type="presParOf" srcId="{0D405B3F-0A76-45A9-A194-DCFDAD7DB330}" destId="{73F8F62D-7DAF-47EF-A1A3-F149B3BD72A7}" srcOrd="3" destOrd="0" presId="urn:microsoft.com/office/officeart/2008/layout/VerticalCurvedList"/>
    <dgm:cxn modelId="{B2095185-6513-4598-AB7A-A68950AD6543}" type="presParOf" srcId="{9D0F10E8-D825-4DAD-A02A-4AE7C86F0F90}" destId="{8279EC3D-DD8B-45FE-B57E-8832A479D3E2}" srcOrd="1" destOrd="0" presId="urn:microsoft.com/office/officeart/2008/layout/VerticalCurvedList"/>
    <dgm:cxn modelId="{9E8B221B-A773-4465-A46D-D67AE3961C4B}" type="presParOf" srcId="{9D0F10E8-D825-4DAD-A02A-4AE7C86F0F90}" destId="{82E3FC06-8DB4-49AC-9ACA-7AB6A9A0F7E0}" srcOrd="2" destOrd="0" presId="urn:microsoft.com/office/officeart/2008/layout/VerticalCurvedList"/>
    <dgm:cxn modelId="{891C0247-E86E-4EA7-AF11-07827A10A687}" type="presParOf" srcId="{82E3FC06-8DB4-49AC-9ACA-7AB6A9A0F7E0}" destId="{11DCD3E1-2822-4B0F-A6F3-0B9EACB2DDA0}" srcOrd="0" destOrd="0" presId="urn:microsoft.com/office/officeart/2008/layout/VerticalCurvedList"/>
    <dgm:cxn modelId="{22A899A4-7F4F-4FFF-A89B-CDB55C3F7F02}" type="presParOf" srcId="{9D0F10E8-D825-4DAD-A02A-4AE7C86F0F90}" destId="{57F5CE94-2BB5-442A-A081-199A1AF4A3FE}" srcOrd="3" destOrd="0" presId="urn:microsoft.com/office/officeart/2008/layout/VerticalCurvedList"/>
    <dgm:cxn modelId="{869B2CA8-3CEE-407F-B994-F9495E064D99}" type="presParOf" srcId="{9D0F10E8-D825-4DAD-A02A-4AE7C86F0F90}" destId="{809C4EE2-5491-47BC-80F5-F8F85E2657F8}" srcOrd="4" destOrd="0" presId="urn:microsoft.com/office/officeart/2008/layout/VerticalCurvedList"/>
    <dgm:cxn modelId="{BBA8F1C9-E357-487E-B814-7A4CFF9501DD}" type="presParOf" srcId="{809C4EE2-5491-47BC-80F5-F8F85E2657F8}" destId="{F5F41953-CD2C-490B-8EC6-919640479DE3}" srcOrd="0" destOrd="0" presId="urn:microsoft.com/office/officeart/2008/layout/VerticalCurvedList"/>
    <dgm:cxn modelId="{25B438D0-5E00-4F91-B9C4-259871465F01}" type="presParOf" srcId="{9D0F10E8-D825-4DAD-A02A-4AE7C86F0F90}" destId="{F76C3B97-DA22-4222-97B5-892DC4CAEB79}" srcOrd="5" destOrd="0" presId="urn:microsoft.com/office/officeart/2008/layout/VerticalCurvedList"/>
    <dgm:cxn modelId="{6261CAC3-4C4C-41C5-BA10-1D18E11D5B59}" type="presParOf" srcId="{9D0F10E8-D825-4DAD-A02A-4AE7C86F0F90}" destId="{6266719E-051A-4474-B88D-F3DFB392F90E}" srcOrd="6" destOrd="0" presId="urn:microsoft.com/office/officeart/2008/layout/VerticalCurvedList"/>
    <dgm:cxn modelId="{50F1E354-594C-4935-BCC7-35875AF53BF4}" type="presParOf" srcId="{6266719E-051A-4474-B88D-F3DFB392F90E}" destId="{B6819559-AB81-4A34-9206-095A7566EF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EB13D8-7B5A-400D-A107-B6B1BDC7DA73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2E580A-D381-494D-81B3-73192583E756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 smtClean="0"/>
            <a:t>Those under the law</a:t>
          </a:r>
          <a:endParaRPr lang="en-US" sz="2800" b="1" dirty="0"/>
        </a:p>
      </dgm:t>
    </dgm:pt>
    <dgm:pt modelId="{FBACCB0B-9137-4937-A1FB-38BDD3A4DAD6}" type="parTrans" cxnId="{B1A1A702-0C19-4EC5-8AFD-F06AE948DA95}">
      <dgm:prSet/>
      <dgm:spPr/>
      <dgm:t>
        <a:bodyPr/>
        <a:lstStyle/>
        <a:p>
          <a:endParaRPr lang="en-US"/>
        </a:p>
      </dgm:t>
    </dgm:pt>
    <dgm:pt modelId="{B58F3440-6807-4700-B819-84FBB53CEE31}" type="sibTrans" cxnId="{B1A1A702-0C19-4EC5-8AFD-F06AE948DA95}">
      <dgm:prSet/>
      <dgm:spPr/>
      <dgm:t>
        <a:bodyPr/>
        <a:lstStyle/>
        <a:p>
          <a:endParaRPr lang="en-US"/>
        </a:p>
      </dgm:t>
    </dgm:pt>
    <dgm:pt modelId="{C994C5FD-87DD-47D7-9FA9-5BD5E84547FA}">
      <dgm:prSet phldrT="[Text]" custT="1"/>
      <dgm:spPr/>
      <dgm:t>
        <a:bodyPr/>
        <a:lstStyle/>
        <a:p>
          <a:r>
            <a:rPr lang="en-US" sz="3200" dirty="0" smtClean="0"/>
            <a:t>Acts 16:3</a:t>
          </a:r>
          <a:endParaRPr lang="en-US" sz="3200" dirty="0"/>
        </a:p>
      </dgm:t>
    </dgm:pt>
    <dgm:pt modelId="{E6354CE4-14B8-4F49-BB1D-236F228A8C55}" type="parTrans" cxnId="{3D49FDED-87AD-458B-AF17-C40DB9DF6E1D}">
      <dgm:prSet/>
      <dgm:spPr/>
      <dgm:t>
        <a:bodyPr/>
        <a:lstStyle/>
        <a:p>
          <a:endParaRPr lang="en-US"/>
        </a:p>
      </dgm:t>
    </dgm:pt>
    <dgm:pt modelId="{29BCF254-F00E-4315-AF8E-C154E6444000}" type="sibTrans" cxnId="{3D49FDED-87AD-458B-AF17-C40DB9DF6E1D}">
      <dgm:prSet/>
      <dgm:spPr/>
      <dgm:t>
        <a:bodyPr/>
        <a:lstStyle/>
        <a:p>
          <a:endParaRPr lang="en-US"/>
        </a:p>
      </dgm:t>
    </dgm:pt>
    <dgm:pt modelId="{DF47ED4B-5A50-4D17-926F-8401A63A9174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 smtClean="0"/>
            <a:t>Those without the law</a:t>
          </a:r>
          <a:endParaRPr lang="en-US" sz="2800" b="1" dirty="0"/>
        </a:p>
      </dgm:t>
    </dgm:pt>
    <dgm:pt modelId="{4754C009-B81F-4BE3-8003-E83DB03FE72E}" type="parTrans" cxnId="{5A5BE13E-A187-4C67-81A9-2CD76E93A726}">
      <dgm:prSet/>
      <dgm:spPr/>
      <dgm:t>
        <a:bodyPr/>
        <a:lstStyle/>
        <a:p>
          <a:endParaRPr lang="en-US"/>
        </a:p>
      </dgm:t>
    </dgm:pt>
    <dgm:pt modelId="{8A8F209B-B145-46FA-B710-BFF307F2061B}" type="sibTrans" cxnId="{5A5BE13E-A187-4C67-81A9-2CD76E93A726}">
      <dgm:prSet/>
      <dgm:spPr/>
      <dgm:t>
        <a:bodyPr/>
        <a:lstStyle/>
        <a:p>
          <a:endParaRPr lang="en-US"/>
        </a:p>
      </dgm:t>
    </dgm:pt>
    <dgm:pt modelId="{1978AC77-0EED-447D-92F3-D07FC17DD1AB}">
      <dgm:prSet phldrT="[Text]" custT="1"/>
      <dgm:spPr/>
      <dgm:t>
        <a:bodyPr/>
        <a:lstStyle/>
        <a:p>
          <a:r>
            <a:rPr lang="en-US" sz="2800" dirty="0" smtClean="0"/>
            <a:t>1 Timothy 1:15</a:t>
          </a:r>
          <a:endParaRPr lang="en-US" sz="2800" dirty="0"/>
        </a:p>
      </dgm:t>
    </dgm:pt>
    <dgm:pt modelId="{6891BECA-9598-4A81-BDCE-C91591F69580}" type="parTrans" cxnId="{A89971A3-A80B-41C7-918E-A5628F46901D}">
      <dgm:prSet/>
      <dgm:spPr/>
      <dgm:t>
        <a:bodyPr/>
        <a:lstStyle/>
        <a:p>
          <a:endParaRPr lang="en-US"/>
        </a:p>
      </dgm:t>
    </dgm:pt>
    <dgm:pt modelId="{CDB4AB45-254B-4777-B86C-A3C700668629}" type="sibTrans" cxnId="{A89971A3-A80B-41C7-918E-A5628F46901D}">
      <dgm:prSet/>
      <dgm:spPr/>
      <dgm:t>
        <a:bodyPr/>
        <a:lstStyle/>
        <a:p>
          <a:endParaRPr lang="en-US"/>
        </a:p>
      </dgm:t>
    </dgm:pt>
    <dgm:pt modelId="{2164D9FE-31F1-470D-8B0A-4FD2AA977EB0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 smtClean="0"/>
            <a:t>Those who are weak</a:t>
          </a:r>
          <a:endParaRPr lang="en-US" sz="2800" b="1" dirty="0"/>
        </a:p>
      </dgm:t>
    </dgm:pt>
    <dgm:pt modelId="{43C964F7-727F-47A9-A5CA-279E4DAFFF1E}" type="parTrans" cxnId="{D14752D5-5428-4167-92BF-8AE6F1C7AF02}">
      <dgm:prSet/>
      <dgm:spPr/>
      <dgm:t>
        <a:bodyPr/>
        <a:lstStyle/>
        <a:p>
          <a:endParaRPr lang="en-US"/>
        </a:p>
      </dgm:t>
    </dgm:pt>
    <dgm:pt modelId="{89752195-8425-49F0-A529-6573F974D819}" type="sibTrans" cxnId="{D14752D5-5428-4167-92BF-8AE6F1C7AF02}">
      <dgm:prSet/>
      <dgm:spPr/>
      <dgm:t>
        <a:bodyPr/>
        <a:lstStyle/>
        <a:p>
          <a:endParaRPr lang="en-US"/>
        </a:p>
      </dgm:t>
    </dgm:pt>
    <dgm:pt modelId="{76476184-B04C-4AEB-B85D-C22519542598}">
      <dgm:prSet phldrT="[Text]" custT="1"/>
      <dgm:spPr/>
      <dgm:t>
        <a:bodyPr/>
        <a:lstStyle/>
        <a:p>
          <a:r>
            <a:rPr lang="en-US" sz="3200" dirty="0" smtClean="0"/>
            <a:t>1 Cor. 8:9-12</a:t>
          </a:r>
          <a:endParaRPr lang="en-US" sz="3200" dirty="0"/>
        </a:p>
      </dgm:t>
    </dgm:pt>
    <dgm:pt modelId="{209EDC8C-4D28-4B09-B55E-BA281DC07001}" type="parTrans" cxnId="{95D89845-2276-4AC8-98A1-120D065920B2}">
      <dgm:prSet/>
      <dgm:spPr/>
      <dgm:t>
        <a:bodyPr/>
        <a:lstStyle/>
        <a:p>
          <a:endParaRPr lang="en-US"/>
        </a:p>
      </dgm:t>
    </dgm:pt>
    <dgm:pt modelId="{A79C600F-AEDE-456F-925D-755C79C7FDE9}" type="sibTrans" cxnId="{95D89845-2276-4AC8-98A1-120D065920B2}">
      <dgm:prSet/>
      <dgm:spPr/>
      <dgm:t>
        <a:bodyPr/>
        <a:lstStyle/>
        <a:p>
          <a:endParaRPr lang="en-US"/>
        </a:p>
      </dgm:t>
    </dgm:pt>
    <dgm:pt modelId="{C74244D2-A4C5-44C7-B84A-20DD6FFA004C}">
      <dgm:prSet custT="1"/>
      <dgm:spPr>
        <a:solidFill>
          <a:schemeClr val="bg1"/>
        </a:solidFill>
      </dgm:spPr>
      <dgm:t>
        <a:bodyPr/>
        <a:lstStyle/>
        <a:p>
          <a:r>
            <a:rPr lang="en-US" sz="3200" b="1" i="1" u="sng" dirty="0" smtClean="0"/>
            <a:t>All Things to All Men</a:t>
          </a:r>
          <a:endParaRPr lang="en-US" sz="3200" b="1" i="1" u="sng" dirty="0"/>
        </a:p>
      </dgm:t>
    </dgm:pt>
    <dgm:pt modelId="{1CBB9F3A-4CFA-49D8-B5DC-D7F9C82CA957}" type="parTrans" cxnId="{E2164B67-3310-47E7-9005-7411A953F905}">
      <dgm:prSet/>
      <dgm:spPr/>
      <dgm:t>
        <a:bodyPr/>
        <a:lstStyle/>
        <a:p>
          <a:endParaRPr lang="en-US"/>
        </a:p>
      </dgm:t>
    </dgm:pt>
    <dgm:pt modelId="{723DB45B-31E0-491B-8BC7-1CDB8752A52F}" type="sibTrans" cxnId="{E2164B67-3310-47E7-9005-7411A953F905}">
      <dgm:prSet/>
      <dgm:spPr/>
      <dgm:t>
        <a:bodyPr/>
        <a:lstStyle/>
        <a:p>
          <a:endParaRPr lang="en-US"/>
        </a:p>
      </dgm:t>
    </dgm:pt>
    <dgm:pt modelId="{4703FC2B-F55D-4F5A-9F5E-825A504227E6}" type="pres">
      <dgm:prSet presAssocID="{FCEB13D8-7B5A-400D-A107-B6B1BDC7DA7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7FF923-CED4-4156-9F20-36BF45BE56F3}" type="pres">
      <dgm:prSet presAssocID="{FCEB13D8-7B5A-400D-A107-B6B1BDC7DA73}" presName="children" presStyleCnt="0"/>
      <dgm:spPr/>
    </dgm:pt>
    <dgm:pt modelId="{FFE66B56-70BC-41CE-8C19-B857B01309EE}" type="pres">
      <dgm:prSet presAssocID="{FCEB13D8-7B5A-400D-A107-B6B1BDC7DA73}" presName="child1group" presStyleCnt="0"/>
      <dgm:spPr/>
    </dgm:pt>
    <dgm:pt modelId="{794D71E4-18A9-4F56-A0C3-B428A7CCBA8D}" type="pres">
      <dgm:prSet presAssocID="{FCEB13D8-7B5A-400D-A107-B6B1BDC7DA73}" presName="child1" presStyleLbl="bgAcc1" presStyleIdx="0" presStyleCnt="3"/>
      <dgm:spPr/>
      <dgm:t>
        <a:bodyPr/>
        <a:lstStyle/>
        <a:p>
          <a:endParaRPr lang="en-US"/>
        </a:p>
      </dgm:t>
    </dgm:pt>
    <dgm:pt modelId="{F6E09CD3-70B5-4013-8C7C-E0747629D194}" type="pres">
      <dgm:prSet presAssocID="{FCEB13D8-7B5A-400D-A107-B6B1BDC7DA73}" presName="child1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7D378-73EC-4C2A-9871-AA0FFD973769}" type="pres">
      <dgm:prSet presAssocID="{FCEB13D8-7B5A-400D-A107-B6B1BDC7DA73}" presName="child2group" presStyleCnt="0"/>
      <dgm:spPr/>
    </dgm:pt>
    <dgm:pt modelId="{37FEB06D-BF41-4193-8B43-90721731148E}" type="pres">
      <dgm:prSet presAssocID="{FCEB13D8-7B5A-400D-A107-B6B1BDC7DA73}" presName="child2" presStyleLbl="bgAcc1" presStyleIdx="1" presStyleCnt="3" custScaleX="109191"/>
      <dgm:spPr/>
      <dgm:t>
        <a:bodyPr/>
        <a:lstStyle/>
        <a:p>
          <a:endParaRPr lang="en-US"/>
        </a:p>
      </dgm:t>
    </dgm:pt>
    <dgm:pt modelId="{CA6B072E-033B-4E86-BC9E-4FF00A541E83}" type="pres">
      <dgm:prSet presAssocID="{FCEB13D8-7B5A-400D-A107-B6B1BDC7DA73}" presName="child2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F1DB55-DA56-4A2B-B9DF-57D1DFC375D7}" type="pres">
      <dgm:prSet presAssocID="{FCEB13D8-7B5A-400D-A107-B6B1BDC7DA73}" presName="child3group" presStyleCnt="0"/>
      <dgm:spPr/>
    </dgm:pt>
    <dgm:pt modelId="{F68CB0AF-5436-438D-AF0A-223586762DC0}" type="pres">
      <dgm:prSet presAssocID="{FCEB13D8-7B5A-400D-A107-B6B1BDC7DA73}" presName="child3" presStyleLbl="bgAcc1" presStyleIdx="2" presStyleCnt="3"/>
      <dgm:spPr/>
      <dgm:t>
        <a:bodyPr/>
        <a:lstStyle/>
        <a:p>
          <a:endParaRPr lang="en-US"/>
        </a:p>
      </dgm:t>
    </dgm:pt>
    <dgm:pt modelId="{EA66BE52-9EFC-4605-994A-E6A89A737A6D}" type="pres">
      <dgm:prSet presAssocID="{FCEB13D8-7B5A-400D-A107-B6B1BDC7DA73}" presName="child3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8DD88-88D3-48E3-836A-0D38E8C6109F}" type="pres">
      <dgm:prSet presAssocID="{FCEB13D8-7B5A-400D-A107-B6B1BDC7DA73}" presName="childPlaceholder" presStyleCnt="0"/>
      <dgm:spPr/>
    </dgm:pt>
    <dgm:pt modelId="{59A047CC-763B-437B-8F3A-D05B3D87209C}" type="pres">
      <dgm:prSet presAssocID="{FCEB13D8-7B5A-400D-A107-B6B1BDC7DA73}" presName="circle" presStyleCnt="0"/>
      <dgm:spPr/>
    </dgm:pt>
    <dgm:pt modelId="{3BF5F041-112A-40C9-8460-CD326A73E24B}" type="pres">
      <dgm:prSet presAssocID="{FCEB13D8-7B5A-400D-A107-B6B1BDC7DA73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F122A-6D79-42BF-B62E-82EE21FC1C66}" type="pres">
      <dgm:prSet presAssocID="{FCEB13D8-7B5A-400D-A107-B6B1BDC7DA73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E0983-9945-43AD-BF30-6940402775D2}" type="pres">
      <dgm:prSet presAssocID="{FCEB13D8-7B5A-400D-A107-B6B1BDC7DA73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1823F-2CDC-48B4-9DA4-1E5A45C0F525}" type="pres">
      <dgm:prSet presAssocID="{FCEB13D8-7B5A-400D-A107-B6B1BDC7DA73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B06BF-E507-403D-ADCF-FFB17BFE4341}" type="pres">
      <dgm:prSet presAssocID="{FCEB13D8-7B5A-400D-A107-B6B1BDC7DA73}" presName="quadrantPlaceholder" presStyleCnt="0"/>
      <dgm:spPr/>
    </dgm:pt>
    <dgm:pt modelId="{43A70CDD-76B0-4B67-BB53-43B13CFD0432}" type="pres">
      <dgm:prSet presAssocID="{FCEB13D8-7B5A-400D-A107-B6B1BDC7DA73}" presName="center1" presStyleLbl="fgShp" presStyleIdx="0" presStyleCnt="2"/>
      <dgm:spPr/>
    </dgm:pt>
    <dgm:pt modelId="{16462242-C512-49A2-BD8F-E29BCE920A0C}" type="pres">
      <dgm:prSet presAssocID="{FCEB13D8-7B5A-400D-A107-B6B1BDC7DA73}" presName="center2" presStyleLbl="fgShp" presStyleIdx="1" presStyleCnt="2"/>
      <dgm:spPr/>
    </dgm:pt>
  </dgm:ptLst>
  <dgm:cxnLst>
    <dgm:cxn modelId="{DE411EF8-8BBF-4C23-AA78-758AF40B6D2B}" type="presOf" srcId="{76476184-B04C-4AEB-B85D-C22519542598}" destId="{EA66BE52-9EFC-4605-994A-E6A89A737A6D}" srcOrd="1" destOrd="0" presId="urn:microsoft.com/office/officeart/2005/8/layout/cycle4"/>
    <dgm:cxn modelId="{6FCC8C44-7647-436E-8A04-CDE3E6CA5797}" type="presOf" srcId="{422E580A-D381-494D-81B3-73192583E756}" destId="{3BF5F041-112A-40C9-8460-CD326A73E24B}" srcOrd="0" destOrd="0" presId="urn:microsoft.com/office/officeart/2005/8/layout/cycle4"/>
    <dgm:cxn modelId="{95D89845-2276-4AC8-98A1-120D065920B2}" srcId="{2164D9FE-31F1-470D-8B0A-4FD2AA977EB0}" destId="{76476184-B04C-4AEB-B85D-C22519542598}" srcOrd="0" destOrd="0" parTransId="{209EDC8C-4D28-4B09-B55E-BA281DC07001}" sibTransId="{A79C600F-AEDE-456F-925D-755C79C7FDE9}"/>
    <dgm:cxn modelId="{9AADDCF8-E2FD-4B24-92DE-2E60EBBE56A0}" type="presOf" srcId="{C994C5FD-87DD-47D7-9FA9-5BD5E84547FA}" destId="{F6E09CD3-70B5-4013-8C7C-E0747629D194}" srcOrd="1" destOrd="0" presId="urn:microsoft.com/office/officeart/2005/8/layout/cycle4"/>
    <dgm:cxn modelId="{5E9740D0-9C28-43EF-B7CC-B82608405891}" type="presOf" srcId="{2164D9FE-31F1-470D-8B0A-4FD2AA977EB0}" destId="{C93E0983-9945-43AD-BF30-6940402775D2}" srcOrd="0" destOrd="0" presId="urn:microsoft.com/office/officeart/2005/8/layout/cycle4"/>
    <dgm:cxn modelId="{E2D4C51A-C893-46CF-8943-D7E6CDC7A0DE}" type="presOf" srcId="{76476184-B04C-4AEB-B85D-C22519542598}" destId="{F68CB0AF-5436-438D-AF0A-223586762DC0}" srcOrd="0" destOrd="0" presId="urn:microsoft.com/office/officeart/2005/8/layout/cycle4"/>
    <dgm:cxn modelId="{B1A1A702-0C19-4EC5-8AFD-F06AE948DA95}" srcId="{FCEB13D8-7B5A-400D-A107-B6B1BDC7DA73}" destId="{422E580A-D381-494D-81B3-73192583E756}" srcOrd="0" destOrd="0" parTransId="{FBACCB0B-9137-4937-A1FB-38BDD3A4DAD6}" sibTransId="{B58F3440-6807-4700-B819-84FBB53CEE31}"/>
    <dgm:cxn modelId="{A22FC154-7360-48C0-BBFA-AACB1139DBC5}" type="presOf" srcId="{1978AC77-0EED-447D-92F3-D07FC17DD1AB}" destId="{37FEB06D-BF41-4193-8B43-90721731148E}" srcOrd="0" destOrd="0" presId="urn:microsoft.com/office/officeart/2005/8/layout/cycle4"/>
    <dgm:cxn modelId="{9730FA44-041B-44D0-B71C-786C3CF8D848}" type="presOf" srcId="{C994C5FD-87DD-47D7-9FA9-5BD5E84547FA}" destId="{794D71E4-18A9-4F56-A0C3-B428A7CCBA8D}" srcOrd="0" destOrd="0" presId="urn:microsoft.com/office/officeart/2005/8/layout/cycle4"/>
    <dgm:cxn modelId="{3D49FDED-87AD-458B-AF17-C40DB9DF6E1D}" srcId="{422E580A-D381-494D-81B3-73192583E756}" destId="{C994C5FD-87DD-47D7-9FA9-5BD5E84547FA}" srcOrd="0" destOrd="0" parTransId="{E6354CE4-14B8-4F49-BB1D-236F228A8C55}" sibTransId="{29BCF254-F00E-4315-AF8E-C154E6444000}"/>
    <dgm:cxn modelId="{A89971A3-A80B-41C7-918E-A5628F46901D}" srcId="{DF47ED4B-5A50-4D17-926F-8401A63A9174}" destId="{1978AC77-0EED-447D-92F3-D07FC17DD1AB}" srcOrd="0" destOrd="0" parTransId="{6891BECA-9598-4A81-BDCE-C91591F69580}" sibTransId="{CDB4AB45-254B-4777-B86C-A3C700668629}"/>
    <dgm:cxn modelId="{5A5BE13E-A187-4C67-81A9-2CD76E93A726}" srcId="{FCEB13D8-7B5A-400D-A107-B6B1BDC7DA73}" destId="{DF47ED4B-5A50-4D17-926F-8401A63A9174}" srcOrd="1" destOrd="0" parTransId="{4754C009-B81F-4BE3-8003-E83DB03FE72E}" sibTransId="{8A8F209B-B145-46FA-B710-BFF307F2061B}"/>
    <dgm:cxn modelId="{E2164B67-3310-47E7-9005-7411A953F905}" srcId="{FCEB13D8-7B5A-400D-A107-B6B1BDC7DA73}" destId="{C74244D2-A4C5-44C7-B84A-20DD6FFA004C}" srcOrd="3" destOrd="0" parTransId="{1CBB9F3A-4CFA-49D8-B5DC-D7F9C82CA957}" sibTransId="{723DB45B-31E0-491B-8BC7-1CDB8752A52F}"/>
    <dgm:cxn modelId="{D14752D5-5428-4167-92BF-8AE6F1C7AF02}" srcId="{FCEB13D8-7B5A-400D-A107-B6B1BDC7DA73}" destId="{2164D9FE-31F1-470D-8B0A-4FD2AA977EB0}" srcOrd="2" destOrd="0" parTransId="{43C964F7-727F-47A9-A5CA-279E4DAFFF1E}" sibTransId="{89752195-8425-49F0-A529-6573F974D819}"/>
    <dgm:cxn modelId="{30D70679-1B9E-4F8F-8B83-3BF1077AAEBA}" type="presOf" srcId="{DF47ED4B-5A50-4D17-926F-8401A63A9174}" destId="{016F122A-6D79-42BF-B62E-82EE21FC1C66}" srcOrd="0" destOrd="0" presId="urn:microsoft.com/office/officeart/2005/8/layout/cycle4"/>
    <dgm:cxn modelId="{D63A5921-7268-405A-AF5C-6DD4A75C045C}" type="presOf" srcId="{FCEB13D8-7B5A-400D-A107-B6B1BDC7DA73}" destId="{4703FC2B-F55D-4F5A-9F5E-825A504227E6}" srcOrd="0" destOrd="0" presId="urn:microsoft.com/office/officeart/2005/8/layout/cycle4"/>
    <dgm:cxn modelId="{E5D172F4-4A6B-4188-923B-031B89001046}" type="presOf" srcId="{1978AC77-0EED-447D-92F3-D07FC17DD1AB}" destId="{CA6B072E-033B-4E86-BC9E-4FF00A541E83}" srcOrd="1" destOrd="0" presId="urn:microsoft.com/office/officeart/2005/8/layout/cycle4"/>
    <dgm:cxn modelId="{E1DA088B-BED9-471F-BFB7-049659739506}" type="presOf" srcId="{C74244D2-A4C5-44C7-B84A-20DD6FFA004C}" destId="{8D11823F-2CDC-48B4-9DA4-1E5A45C0F525}" srcOrd="0" destOrd="0" presId="urn:microsoft.com/office/officeart/2005/8/layout/cycle4"/>
    <dgm:cxn modelId="{E6938F11-44B6-410A-907B-52028857F2CB}" type="presParOf" srcId="{4703FC2B-F55D-4F5A-9F5E-825A504227E6}" destId="{D07FF923-CED4-4156-9F20-36BF45BE56F3}" srcOrd="0" destOrd="0" presId="urn:microsoft.com/office/officeart/2005/8/layout/cycle4"/>
    <dgm:cxn modelId="{D4ED52F3-C4FE-4CE4-9AEC-EE32CCF03B15}" type="presParOf" srcId="{D07FF923-CED4-4156-9F20-36BF45BE56F3}" destId="{FFE66B56-70BC-41CE-8C19-B857B01309EE}" srcOrd="0" destOrd="0" presId="urn:microsoft.com/office/officeart/2005/8/layout/cycle4"/>
    <dgm:cxn modelId="{027ED300-2FE6-45D9-8A7B-B211EA941589}" type="presParOf" srcId="{FFE66B56-70BC-41CE-8C19-B857B01309EE}" destId="{794D71E4-18A9-4F56-A0C3-B428A7CCBA8D}" srcOrd="0" destOrd="0" presId="urn:microsoft.com/office/officeart/2005/8/layout/cycle4"/>
    <dgm:cxn modelId="{EBE5ED87-6D11-46DA-98B7-4C36E25A176F}" type="presParOf" srcId="{FFE66B56-70BC-41CE-8C19-B857B01309EE}" destId="{F6E09CD3-70B5-4013-8C7C-E0747629D194}" srcOrd="1" destOrd="0" presId="urn:microsoft.com/office/officeart/2005/8/layout/cycle4"/>
    <dgm:cxn modelId="{F508F7E9-DD79-434F-BE38-1DD065697451}" type="presParOf" srcId="{D07FF923-CED4-4156-9F20-36BF45BE56F3}" destId="{FBB7D378-73EC-4C2A-9871-AA0FFD973769}" srcOrd="1" destOrd="0" presId="urn:microsoft.com/office/officeart/2005/8/layout/cycle4"/>
    <dgm:cxn modelId="{D04F57CC-3BAB-403A-AB48-33696886543E}" type="presParOf" srcId="{FBB7D378-73EC-4C2A-9871-AA0FFD973769}" destId="{37FEB06D-BF41-4193-8B43-90721731148E}" srcOrd="0" destOrd="0" presId="urn:microsoft.com/office/officeart/2005/8/layout/cycle4"/>
    <dgm:cxn modelId="{7211E298-DFB1-45E1-AE02-551FEFE138C5}" type="presParOf" srcId="{FBB7D378-73EC-4C2A-9871-AA0FFD973769}" destId="{CA6B072E-033B-4E86-BC9E-4FF00A541E83}" srcOrd="1" destOrd="0" presId="urn:microsoft.com/office/officeart/2005/8/layout/cycle4"/>
    <dgm:cxn modelId="{07414FB4-3DE6-4280-8904-E90D5EED99A1}" type="presParOf" srcId="{D07FF923-CED4-4156-9F20-36BF45BE56F3}" destId="{4DF1DB55-DA56-4A2B-B9DF-57D1DFC375D7}" srcOrd="2" destOrd="0" presId="urn:microsoft.com/office/officeart/2005/8/layout/cycle4"/>
    <dgm:cxn modelId="{0E4D1BC3-E046-4B76-9BD7-6A7BD68E6EDF}" type="presParOf" srcId="{4DF1DB55-DA56-4A2B-B9DF-57D1DFC375D7}" destId="{F68CB0AF-5436-438D-AF0A-223586762DC0}" srcOrd="0" destOrd="0" presId="urn:microsoft.com/office/officeart/2005/8/layout/cycle4"/>
    <dgm:cxn modelId="{9B722C1D-FC77-4011-A6D1-B360BFCE0E1C}" type="presParOf" srcId="{4DF1DB55-DA56-4A2B-B9DF-57D1DFC375D7}" destId="{EA66BE52-9EFC-4605-994A-E6A89A737A6D}" srcOrd="1" destOrd="0" presId="urn:microsoft.com/office/officeart/2005/8/layout/cycle4"/>
    <dgm:cxn modelId="{D6E674DC-179C-4897-B462-67BA4AF043A6}" type="presParOf" srcId="{D07FF923-CED4-4156-9F20-36BF45BE56F3}" destId="{1888DD88-88D3-48E3-836A-0D38E8C6109F}" srcOrd="3" destOrd="0" presId="urn:microsoft.com/office/officeart/2005/8/layout/cycle4"/>
    <dgm:cxn modelId="{9FA73F11-F60A-406A-B37D-892206AF19D4}" type="presParOf" srcId="{4703FC2B-F55D-4F5A-9F5E-825A504227E6}" destId="{59A047CC-763B-437B-8F3A-D05B3D87209C}" srcOrd="1" destOrd="0" presId="urn:microsoft.com/office/officeart/2005/8/layout/cycle4"/>
    <dgm:cxn modelId="{4322B177-0096-4B5B-8FFA-477FA47BEA79}" type="presParOf" srcId="{59A047CC-763B-437B-8F3A-D05B3D87209C}" destId="{3BF5F041-112A-40C9-8460-CD326A73E24B}" srcOrd="0" destOrd="0" presId="urn:microsoft.com/office/officeart/2005/8/layout/cycle4"/>
    <dgm:cxn modelId="{E791FF1D-5B00-4C02-B819-DB30B446D725}" type="presParOf" srcId="{59A047CC-763B-437B-8F3A-D05B3D87209C}" destId="{016F122A-6D79-42BF-B62E-82EE21FC1C66}" srcOrd="1" destOrd="0" presId="urn:microsoft.com/office/officeart/2005/8/layout/cycle4"/>
    <dgm:cxn modelId="{63DD0BF7-57D5-4349-B423-FA2FFC940B4A}" type="presParOf" srcId="{59A047CC-763B-437B-8F3A-D05B3D87209C}" destId="{C93E0983-9945-43AD-BF30-6940402775D2}" srcOrd="2" destOrd="0" presId="urn:microsoft.com/office/officeart/2005/8/layout/cycle4"/>
    <dgm:cxn modelId="{2C3B7D41-F426-4D07-A0D0-1165400107E0}" type="presParOf" srcId="{59A047CC-763B-437B-8F3A-D05B3D87209C}" destId="{8D11823F-2CDC-48B4-9DA4-1E5A45C0F525}" srcOrd="3" destOrd="0" presId="urn:microsoft.com/office/officeart/2005/8/layout/cycle4"/>
    <dgm:cxn modelId="{ABD22343-6AA5-45E1-87AF-02A7194FBD60}" type="presParOf" srcId="{59A047CC-763B-437B-8F3A-D05B3D87209C}" destId="{B6AB06BF-E507-403D-ADCF-FFB17BFE4341}" srcOrd="4" destOrd="0" presId="urn:microsoft.com/office/officeart/2005/8/layout/cycle4"/>
    <dgm:cxn modelId="{5A5792BD-842F-466F-AA34-62D6F1982823}" type="presParOf" srcId="{4703FC2B-F55D-4F5A-9F5E-825A504227E6}" destId="{43A70CDD-76B0-4B67-BB53-43B13CFD0432}" srcOrd="2" destOrd="0" presId="urn:microsoft.com/office/officeart/2005/8/layout/cycle4"/>
    <dgm:cxn modelId="{A7AC3A5D-79BC-4C7B-BE27-A0CB39E6A71B}" type="presParOf" srcId="{4703FC2B-F55D-4F5A-9F5E-825A504227E6}" destId="{16462242-C512-49A2-BD8F-E29BCE920A0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549CD56-9990-4418-B45C-D8FC53CDD6BC}" type="doc">
      <dgm:prSet loTypeId="urn:microsoft.com/office/officeart/2005/8/layout/cycle5" loCatId="cycle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DE78BE7-77C5-42E7-8AC0-3182E75EB995}">
      <dgm:prSet phldrT="[Text]" custT="1"/>
      <dgm:spPr>
        <a:solidFill>
          <a:schemeClr val="tx1">
            <a:lumMod val="85000"/>
          </a:schemeClr>
        </a:solidFill>
      </dgm:spPr>
      <dgm:t>
        <a:bodyPr/>
        <a:lstStyle/>
        <a:p>
          <a:pPr algn="ctr"/>
          <a:r>
            <a:rPr lang="en-US" sz="3200" b="1" i="0" u="none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rPr>
            <a:t>Run in such a way that you may win.</a:t>
          </a:r>
          <a:endParaRPr lang="en-US" sz="3200" b="1" i="0" u="none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vid" pitchFamily="34" charset="-79"/>
            <a:cs typeface="David" pitchFamily="34" charset="-79"/>
          </a:endParaRPr>
        </a:p>
      </dgm:t>
    </dgm:pt>
    <dgm:pt modelId="{253B89DA-2BC7-4CF1-BB2B-AA8EC6226B5E}" type="parTrans" cxnId="{BFF8D7B6-8D8F-425B-A274-8DD5198C161C}">
      <dgm:prSet/>
      <dgm:spPr/>
      <dgm:t>
        <a:bodyPr/>
        <a:lstStyle/>
        <a:p>
          <a:endParaRPr lang="en-US">
            <a:latin typeface="David" pitchFamily="34" charset="-79"/>
            <a:cs typeface="David" pitchFamily="34" charset="-79"/>
          </a:endParaRPr>
        </a:p>
      </dgm:t>
    </dgm:pt>
    <dgm:pt modelId="{5A393A70-5FEA-43DB-B522-D2795FEB6264}" type="sibTrans" cxnId="{BFF8D7B6-8D8F-425B-A274-8DD5198C161C}">
      <dgm:prSet/>
      <dgm:spPr/>
      <dgm:t>
        <a:bodyPr/>
        <a:lstStyle/>
        <a:p>
          <a:endParaRPr lang="en-US">
            <a:latin typeface="David" pitchFamily="34" charset="-79"/>
            <a:cs typeface="David" pitchFamily="34" charset="-79"/>
          </a:endParaRPr>
        </a:p>
      </dgm:t>
    </dgm:pt>
    <dgm:pt modelId="{DAA4AED6-A07F-497B-8254-398D36D5BF66}">
      <dgm:prSet phldrT="[Text]" custT="1"/>
      <dgm:spPr>
        <a:solidFill>
          <a:schemeClr val="tx1">
            <a:lumMod val="85000"/>
          </a:schemeClr>
        </a:solidFill>
      </dgm:spPr>
      <dgm:t>
        <a:bodyPr/>
        <a:lstStyle/>
        <a:p>
          <a:pPr algn="ctr"/>
          <a:r>
            <a:rPr lang="en-US" sz="3200" b="1" i="0" u="none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rPr>
            <a:t>Exercise self-control in all things.</a:t>
          </a:r>
          <a:endParaRPr lang="en-US" sz="3200" b="1" i="0" u="none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vid" pitchFamily="34" charset="-79"/>
            <a:cs typeface="David" pitchFamily="34" charset="-79"/>
          </a:endParaRPr>
        </a:p>
      </dgm:t>
    </dgm:pt>
    <dgm:pt modelId="{BB17DA21-FD43-4668-932E-6F283302AE19}" type="parTrans" cxnId="{6FB4D311-9C3E-42BA-98C4-BA6FC1F5E380}">
      <dgm:prSet/>
      <dgm:spPr/>
      <dgm:t>
        <a:bodyPr/>
        <a:lstStyle/>
        <a:p>
          <a:endParaRPr lang="en-US">
            <a:latin typeface="David" pitchFamily="34" charset="-79"/>
            <a:cs typeface="David" pitchFamily="34" charset="-79"/>
          </a:endParaRPr>
        </a:p>
      </dgm:t>
    </dgm:pt>
    <dgm:pt modelId="{4DE1F940-F9D1-46E4-8493-1CC34D38FCCD}" type="sibTrans" cxnId="{6FB4D311-9C3E-42BA-98C4-BA6FC1F5E380}">
      <dgm:prSet/>
      <dgm:spPr/>
      <dgm:t>
        <a:bodyPr/>
        <a:lstStyle/>
        <a:p>
          <a:endParaRPr lang="en-US">
            <a:latin typeface="David" pitchFamily="34" charset="-79"/>
            <a:cs typeface="David" pitchFamily="34" charset="-79"/>
          </a:endParaRPr>
        </a:p>
      </dgm:t>
    </dgm:pt>
    <dgm:pt modelId="{8148F7E2-3CD7-42B7-A0EA-61BAD9821930}">
      <dgm:prSet phldrT="[Text]" custT="1"/>
      <dgm:spPr>
        <a:solidFill>
          <a:schemeClr val="tx1">
            <a:lumMod val="85000"/>
          </a:schemeClr>
        </a:solidFill>
      </dgm:spPr>
      <dgm:t>
        <a:bodyPr/>
        <a:lstStyle/>
        <a:p>
          <a:pPr algn="ctr"/>
          <a:r>
            <a:rPr lang="en-US" sz="3200" b="1" i="0" u="none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rPr>
            <a:t>As not without aim.</a:t>
          </a:r>
          <a:endParaRPr lang="en-US" sz="3200" b="1" i="0" u="none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vid" pitchFamily="34" charset="-79"/>
            <a:cs typeface="David" pitchFamily="34" charset="-79"/>
          </a:endParaRPr>
        </a:p>
      </dgm:t>
    </dgm:pt>
    <dgm:pt modelId="{5E472DF6-1CDB-4697-99A4-5FD8C5A689B1}" type="parTrans" cxnId="{1357110C-5082-4501-8563-65BACB9730A6}">
      <dgm:prSet/>
      <dgm:spPr/>
      <dgm:t>
        <a:bodyPr/>
        <a:lstStyle/>
        <a:p>
          <a:endParaRPr lang="en-US">
            <a:latin typeface="David" pitchFamily="34" charset="-79"/>
            <a:cs typeface="David" pitchFamily="34" charset="-79"/>
          </a:endParaRPr>
        </a:p>
      </dgm:t>
    </dgm:pt>
    <dgm:pt modelId="{9BFE084B-4694-4269-A7AD-D1A7B524D066}" type="sibTrans" cxnId="{1357110C-5082-4501-8563-65BACB9730A6}">
      <dgm:prSet/>
      <dgm:spPr/>
      <dgm:t>
        <a:bodyPr/>
        <a:lstStyle/>
        <a:p>
          <a:endParaRPr lang="en-US">
            <a:latin typeface="David" pitchFamily="34" charset="-79"/>
            <a:cs typeface="David" pitchFamily="34" charset="-79"/>
          </a:endParaRPr>
        </a:p>
      </dgm:t>
    </dgm:pt>
    <dgm:pt modelId="{4A7968BE-244F-4330-814E-EF0E5A13D32B}">
      <dgm:prSet phldrT="[Text]" custT="1"/>
      <dgm:spPr>
        <a:solidFill>
          <a:schemeClr val="tx1">
            <a:lumMod val="85000"/>
          </a:schemeClr>
        </a:solidFill>
      </dgm:spPr>
      <dgm:t>
        <a:bodyPr/>
        <a:lstStyle/>
        <a:p>
          <a:pPr algn="ctr"/>
          <a:r>
            <a:rPr lang="en-US" sz="3200" b="1" i="0" u="none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rPr>
            <a:t>I discipline </a:t>
          </a:r>
          <a:r>
            <a:rPr lang="en-US" sz="3200" b="1" i="0" u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rPr>
            <a:t>my body and make it my slave.</a:t>
          </a:r>
          <a:endParaRPr lang="en-US" sz="3200" b="1" i="0" u="none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vid" pitchFamily="34" charset="-79"/>
            <a:cs typeface="David" pitchFamily="34" charset="-79"/>
          </a:endParaRPr>
        </a:p>
      </dgm:t>
    </dgm:pt>
    <dgm:pt modelId="{D2CD0380-1F60-40FC-92A0-9FB9A96B9B48}" type="parTrans" cxnId="{CE6ECDD3-E30B-48D3-916E-5C2BB4F4A23E}">
      <dgm:prSet/>
      <dgm:spPr/>
      <dgm:t>
        <a:bodyPr/>
        <a:lstStyle/>
        <a:p>
          <a:endParaRPr lang="en-US">
            <a:latin typeface="David" pitchFamily="34" charset="-79"/>
            <a:cs typeface="David" pitchFamily="34" charset="-79"/>
          </a:endParaRPr>
        </a:p>
      </dgm:t>
    </dgm:pt>
    <dgm:pt modelId="{F2CA342C-6353-4217-AE24-180852E09BE5}" type="sibTrans" cxnId="{CE6ECDD3-E30B-48D3-916E-5C2BB4F4A23E}">
      <dgm:prSet/>
      <dgm:spPr/>
      <dgm:t>
        <a:bodyPr/>
        <a:lstStyle/>
        <a:p>
          <a:endParaRPr lang="en-US">
            <a:latin typeface="David" pitchFamily="34" charset="-79"/>
            <a:cs typeface="David" pitchFamily="34" charset="-79"/>
          </a:endParaRPr>
        </a:p>
      </dgm:t>
    </dgm:pt>
    <dgm:pt modelId="{B2FC46D5-1634-42BF-8D35-29BA852AACCB}">
      <dgm:prSet phldrT="[Text]" custT="1"/>
      <dgm:spPr>
        <a:solidFill>
          <a:schemeClr val="tx1">
            <a:lumMod val="85000"/>
          </a:schemeClr>
        </a:solidFill>
      </dgm:spPr>
      <dgm:t>
        <a:bodyPr/>
        <a:lstStyle/>
        <a:p>
          <a:pPr algn="ctr"/>
          <a:r>
            <a:rPr lang="en-US" sz="3200" b="1" i="0" u="none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rPr>
            <a:t>I myself will not be disqualified.</a:t>
          </a:r>
          <a:endParaRPr lang="en-US" sz="3200" b="1" i="0" u="none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vid" pitchFamily="34" charset="-79"/>
            <a:cs typeface="David" pitchFamily="34" charset="-79"/>
          </a:endParaRPr>
        </a:p>
      </dgm:t>
    </dgm:pt>
    <dgm:pt modelId="{52DBB227-2979-4D5D-AC50-C8CF1A858401}" type="parTrans" cxnId="{2BBCDF60-9D53-4C12-805E-E1A54F40B13C}">
      <dgm:prSet/>
      <dgm:spPr/>
      <dgm:t>
        <a:bodyPr/>
        <a:lstStyle/>
        <a:p>
          <a:endParaRPr lang="en-US">
            <a:latin typeface="David" pitchFamily="34" charset="-79"/>
            <a:cs typeface="David" pitchFamily="34" charset="-79"/>
          </a:endParaRPr>
        </a:p>
      </dgm:t>
    </dgm:pt>
    <dgm:pt modelId="{1A39E80A-2183-42DC-A396-BF39B7230661}" type="sibTrans" cxnId="{2BBCDF60-9D53-4C12-805E-E1A54F40B13C}">
      <dgm:prSet/>
      <dgm:spPr/>
      <dgm:t>
        <a:bodyPr/>
        <a:lstStyle/>
        <a:p>
          <a:endParaRPr lang="en-US">
            <a:latin typeface="David" pitchFamily="34" charset="-79"/>
            <a:cs typeface="David" pitchFamily="34" charset="-79"/>
          </a:endParaRPr>
        </a:p>
      </dgm:t>
    </dgm:pt>
    <dgm:pt modelId="{84884D13-A249-40EA-A4FD-25B6EBDEF1CF}" type="pres">
      <dgm:prSet presAssocID="{E549CD56-9990-4418-B45C-D8FC53CDD6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4B5880-AEE8-447B-B253-2565C17A58F4}" type="pres">
      <dgm:prSet presAssocID="{4DE78BE7-77C5-42E7-8AC0-3182E75EB995}" presName="node" presStyleLbl="node1" presStyleIdx="0" presStyleCnt="5" custScaleX="121285" custScaleY="142466" custRadScaleRad="88714" custRadScaleInc="1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D05AB-7C41-4BDF-9BCB-382F52503032}" type="pres">
      <dgm:prSet presAssocID="{4DE78BE7-77C5-42E7-8AC0-3182E75EB995}" presName="spNode" presStyleCnt="0"/>
      <dgm:spPr/>
    </dgm:pt>
    <dgm:pt modelId="{712D7941-7E0C-4623-902B-EE4A5B5BA965}" type="pres">
      <dgm:prSet presAssocID="{5A393A70-5FEA-43DB-B522-D2795FEB6264}" presName="sibTrans" presStyleLbl="sibTrans1D1" presStyleIdx="0" presStyleCnt="5"/>
      <dgm:spPr/>
      <dgm:t>
        <a:bodyPr/>
        <a:lstStyle/>
        <a:p>
          <a:endParaRPr lang="en-US"/>
        </a:p>
      </dgm:t>
    </dgm:pt>
    <dgm:pt modelId="{EBD4E38C-FFC1-4D16-A342-5573865E852E}" type="pres">
      <dgm:prSet presAssocID="{DAA4AED6-A07F-497B-8254-398D36D5BF66}" presName="node" presStyleLbl="node1" presStyleIdx="1" presStyleCnt="5" custScaleX="121285" custScaleY="142466" custRadScaleRad="102674" custRadScaleInc="219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985BB-C802-4C52-9F53-75B2BFB6B3E6}" type="pres">
      <dgm:prSet presAssocID="{DAA4AED6-A07F-497B-8254-398D36D5BF66}" presName="spNode" presStyleCnt="0"/>
      <dgm:spPr/>
    </dgm:pt>
    <dgm:pt modelId="{C17B8FC3-A1AC-4EEA-9630-7D5ECE581749}" type="pres">
      <dgm:prSet presAssocID="{4DE1F940-F9D1-46E4-8493-1CC34D38FCCD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EEFF44D-C3D2-412F-8F66-6048ACB55AA9}" type="pres">
      <dgm:prSet presAssocID="{8148F7E2-3CD7-42B7-A0EA-61BAD9821930}" presName="node" presStyleLbl="node1" presStyleIdx="2" presStyleCnt="5" custScaleX="121285" custScaleY="142466" custRadScaleRad="88481" custRadScaleInc="-50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66B94-C9B4-465F-AE74-7644517BABA9}" type="pres">
      <dgm:prSet presAssocID="{8148F7E2-3CD7-42B7-A0EA-61BAD9821930}" presName="spNode" presStyleCnt="0"/>
      <dgm:spPr/>
    </dgm:pt>
    <dgm:pt modelId="{90074F5F-3085-43CD-B9CA-8163A49632D0}" type="pres">
      <dgm:prSet presAssocID="{9BFE084B-4694-4269-A7AD-D1A7B524D066}" presName="sibTrans" presStyleLbl="sibTrans1D1" presStyleIdx="2" presStyleCnt="5"/>
      <dgm:spPr/>
      <dgm:t>
        <a:bodyPr/>
        <a:lstStyle/>
        <a:p>
          <a:endParaRPr lang="en-US"/>
        </a:p>
      </dgm:t>
    </dgm:pt>
    <dgm:pt modelId="{BD5A845E-E84B-4CCC-A7E1-2DB4C73DFA8C}" type="pres">
      <dgm:prSet presAssocID="{4A7968BE-244F-4330-814E-EF0E5A13D32B}" presName="node" presStyleLbl="node1" presStyleIdx="3" presStyleCnt="5" custScaleX="121285" custScaleY="142466" custRadScaleRad="88480" custRadScaleInc="505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C4756-F911-464F-8C06-C9E77290B27F}" type="pres">
      <dgm:prSet presAssocID="{4A7968BE-244F-4330-814E-EF0E5A13D32B}" presName="spNode" presStyleCnt="0"/>
      <dgm:spPr/>
    </dgm:pt>
    <dgm:pt modelId="{5C864D69-01C7-4E28-B40F-AE91E2FF4B87}" type="pres">
      <dgm:prSet presAssocID="{F2CA342C-6353-4217-AE24-180852E09BE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14040983-3CA1-4BDD-810E-07DCF55CC024}" type="pres">
      <dgm:prSet presAssocID="{B2FC46D5-1634-42BF-8D35-29BA852AACCB}" presName="node" presStyleLbl="node1" presStyleIdx="4" presStyleCnt="5" custScaleX="124346" custScaleY="142466" custRadScaleRad="105366" custRadScaleInc="-10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5A9D6-5ACB-47BB-AAB4-0515BFEDB931}" type="pres">
      <dgm:prSet presAssocID="{B2FC46D5-1634-42BF-8D35-29BA852AACCB}" presName="spNode" presStyleCnt="0"/>
      <dgm:spPr/>
    </dgm:pt>
    <dgm:pt modelId="{C92102BE-D4BB-4CC9-A4C0-306DF136CB47}" type="pres">
      <dgm:prSet presAssocID="{1A39E80A-2183-42DC-A396-BF39B7230661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038BB32-4FD8-4ED3-89DB-9583EFAEDC80}" type="presOf" srcId="{B2FC46D5-1634-42BF-8D35-29BA852AACCB}" destId="{14040983-3CA1-4BDD-810E-07DCF55CC024}" srcOrd="0" destOrd="0" presId="urn:microsoft.com/office/officeart/2005/8/layout/cycle5"/>
    <dgm:cxn modelId="{611705DE-97B8-474D-BCA7-8671B9EEFF18}" type="presOf" srcId="{F2CA342C-6353-4217-AE24-180852E09BE5}" destId="{5C864D69-01C7-4E28-B40F-AE91E2FF4B87}" srcOrd="0" destOrd="0" presId="urn:microsoft.com/office/officeart/2005/8/layout/cycle5"/>
    <dgm:cxn modelId="{F7F5F2C0-4C97-43DC-97CC-6797F61C41B9}" type="presOf" srcId="{5A393A70-5FEA-43DB-B522-D2795FEB6264}" destId="{712D7941-7E0C-4623-902B-EE4A5B5BA965}" srcOrd="0" destOrd="0" presId="urn:microsoft.com/office/officeart/2005/8/layout/cycle5"/>
    <dgm:cxn modelId="{62403F36-B3BF-4B7F-BC25-905C1F06CF5A}" type="presOf" srcId="{1A39E80A-2183-42DC-A396-BF39B7230661}" destId="{C92102BE-D4BB-4CC9-A4C0-306DF136CB47}" srcOrd="0" destOrd="0" presId="urn:microsoft.com/office/officeart/2005/8/layout/cycle5"/>
    <dgm:cxn modelId="{1357110C-5082-4501-8563-65BACB9730A6}" srcId="{E549CD56-9990-4418-B45C-D8FC53CDD6BC}" destId="{8148F7E2-3CD7-42B7-A0EA-61BAD9821930}" srcOrd="2" destOrd="0" parTransId="{5E472DF6-1CDB-4697-99A4-5FD8C5A689B1}" sibTransId="{9BFE084B-4694-4269-A7AD-D1A7B524D066}"/>
    <dgm:cxn modelId="{CE6ECDD3-E30B-48D3-916E-5C2BB4F4A23E}" srcId="{E549CD56-9990-4418-B45C-D8FC53CDD6BC}" destId="{4A7968BE-244F-4330-814E-EF0E5A13D32B}" srcOrd="3" destOrd="0" parTransId="{D2CD0380-1F60-40FC-92A0-9FB9A96B9B48}" sibTransId="{F2CA342C-6353-4217-AE24-180852E09BE5}"/>
    <dgm:cxn modelId="{698E1674-43A4-49E9-BFB7-F29222E06F2D}" type="presOf" srcId="{DAA4AED6-A07F-497B-8254-398D36D5BF66}" destId="{EBD4E38C-FFC1-4D16-A342-5573865E852E}" srcOrd="0" destOrd="0" presId="urn:microsoft.com/office/officeart/2005/8/layout/cycle5"/>
    <dgm:cxn modelId="{2BBCDF60-9D53-4C12-805E-E1A54F40B13C}" srcId="{E549CD56-9990-4418-B45C-D8FC53CDD6BC}" destId="{B2FC46D5-1634-42BF-8D35-29BA852AACCB}" srcOrd="4" destOrd="0" parTransId="{52DBB227-2979-4D5D-AC50-C8CF1A858401}" sibTransId="{1A39E80A-2183-42DC-A396-BF39B7230661}"/>
    <dgm:cxn modelId="{DFBBB3D0-5833-482B-81BE-365A46400263}" type="presOf" srcId="{4A7968BE-244F-4330-814E-EF0E5A13D32B}" destId="{BD5A845E-E84B-4CCC-A7E1-2DB4C73DFA8C}" srcOrd="0" destOrd="0" presId="urn:microsoft.com/office/officeart/2005/8/layout/cycle5"/>
    <dgm:cxn modelId="{D16E5126-5931-4F2E-ACBF-53D8B79C49F8}" type="presOf" srcId="{9BFE084B-4694-4269-A7AD-D1A7B524D066}" destId="{90074F5F-3085-43CD-B9CA-8163A49632D0}" srcOrd="0" destOrd="0" presId="urn:microsoft.com/office/officeart/2005/8/layout/cycle5"/>
    <dgm:cxn modelId="{EB7B2340-8D7E-4C88-A410-BA29B97CD31B}" type="presOf" srcId="{4DE1F940-F9D1-46E4-8493-1CC34D38FCCD}" destId="{C17B8FC3-A1AC-4EEA-9630-7D5ECE581749}" srcOrd="0" destOrd="0" presId="urn:microsoft.com/office/officeart/2005/8/layout/cycle5"/>
    <dgm:cxn modelId="{6FB4D311-9C3E-42BA-98C4-BA6FC1F5E380}" srcId="{E549CD56-9990-4418-B45C-D8FC53CDD6BC}" destId="{DAA4AED6-A07F-497B-8254-398D36D5BF66}" srcOrd="1" destOrd="0" parTransId="{BB17DA21-FD43-4668-932E-6F283302AE19}" sibTransId="{4DE1F940-F9D1-46E4-8493-1CC34D38FCCD}"/>
    <dgm:cxn modelId="{BFF8D7B6-8D8F-425B-A274-8DD5198C161C}" srcId="{E549CD56-9990-4418-B45C-D8FC53CDD6BC}" destId="{4DE78BE7-77C5-42E7-8AC0-3182E75EB995}" srcOrd="0" destOrd="0" parTransId="{253B89DA-2BC7-4CF1-BB2B-AA8EC6226B5E}" sibTransId="{5A393A70-5FEA-43DB-B522-D2795FEB6264}"/>
    <dgm:cxn modelId="{C73F7AF1-EBEF-44E3-8EC0-0AA7CD6E0917}" type="presOf" srcId="{E549CD56-9990-4418-B45C-D8FC53CDD6BC}" destId="{84884D13-A249-40EA-A4FD-25B6EBDEF1CF}" srcOrd="0" destOrd="0" presId="urn:microsoft.com/office/officeart/2005/8/layout/cycle5"/>
    <dgm:cxn modelId="{1BFAC6CF-254B-407D-8110-C76083D89169}" type="presOf" srcId="{4DE78BE7-77C5-42E7-8AC0-3182E75EB995}" destId="{F04B5880-AEE8-447B-B253-2565C17A58F4}" srcOrd="0" destOrd="0" presId="urn:microsoft.com/office/officeart/2005/8/layout/cycle5"/>
    <dgm:cxn modelId="{CB437279-D7BF-42E3-9669-5D500D1FD54B}" type="presOf" srcId="{8148F7E2-3CD7-42B7-A0EA-61BAD9821930}" destId="{3EEFF44D-C3D2-412F-8F66-6048ACB55AA9}" srcOrd="0" destOrd="0" presId="urn:microsoft.com/office/officeart/2005/8/layout/cycle5"/>
    <dgm:cxn modelId="{7E9A1694-8972-49EC-8D39-46EDEB2CCF5E}" type="presParOf" srcId="{84884D13-A249-40EA-A4FD-25B6EBDEF1CF}" destId="{F04B5880-AEE8-447B-B253-2565C17A58F4}" srcOrd="0" destOrd="0" presId="urn:microsoft.com/office/officeart/2005/8/layout/cycle5"/>
    <dgm:cxn modelId="{292DEE84-C707-41E7-8E2A-24B4E935DCEA}" type="presParOf" srcId="{84884D13-A249-40EA-A4FD-25B6EBDEF1CF}" destId="{A4ED05AB-7C41-4BDF-9BCB-382F52503032}" srcOrd="1" destOrd="0" presId="urn:microsoft.com/office/officeart/2005/8/layout/cycle5"/>
    <dgm:cxn modelId="{2E1979C2-61A1-45FB-8530-3E233668BEB2}" type="presParOf" srcId="{84884D13-A249-40EA-A4FD-25B6EBDEF1CF}" destId="{712D7941-7E0C-4623-902B-EE4A5B5BA965}" srcOrd="2" destOrd="0" presId="urn:microsoft.com/office/officeart/2005/8/layout/cycle5"/>
    <dgm:cxn modelId="{F5C41289-82D5-4D62-A6E7-318D487C3BE3}" type="presParOf" srcId="{84884D13-A249-40EA-A4FD-25B6EBDEF1CF}" destId="{EBD4E38C-FFC1-4D16-A342-5573865E852E}" srcOrd="3" destOrd="0" presId="urn:microsoft.com/office/officeart/2005/8/layout/cycle5"/>
    <dgm:cxn modelId="{40AB0653-CD4F-4100-A035-8C1A5DD6D133}" type="presParOf" srcId="{84884D13-A249-40EA-A4FD-25B6EBDEF1CF}" destId="{7A0985BB-C802-4C52-9F53-75B2BFB6B3E6}" srcOrd="4" destOrd="0" presId="urn:microsoft.com/office/officeart/2005/8/layout/cycle5"/>
    <dgm:cxn modelId="{8E0E90A6-2E2F-42FC-9847-01E7E6B75924}" type="presParOf" srcId="{84884D13-A249-40EA-A4FD-25B6EBDEF1CF}" destId="{C17B8FC3-A1AC-4EEA-9630-7D5ECE581749}" srcOrd="5" destOrd="0" presId="urn:microsoft.com/office/officeart/2005/8/layout/cycle5"/>
    <dgm:cxn modelId="{6FCC5D69-89F4-48A4-94A8-6B973C2D4B31}" type="presParOf" srcId="{84884D13-A249-40EA-A4FD-25B6EBDEF1CF}" destId="{3EEFF44D-C3D2-412F-8F66-6048ACB55AA9}" srcOrd="6" destOrd="0" presId="urn:microsoft.com/office/officeart/2005/8/layout/cycle5"/>
    <dgm:cxn modelId="{7B8B6296-46A6-4B6E-9A8A-8D0AE7C2930D}" type="presParOf" srcId="{84884D13-A249-40EA-A4FD-25B6EBDEF1CF}" destId="{FA766B94-C9B4-465F-AE74-7644517BABA9}" srcOrd="7" destOrd="0" presId="urn:microsoft.com/office/officeart/2005/8/layout/cycle5"/>
    <dgm:cxn modelId="{772AF5EF-C756-496C-B732-3984812D5ED4}" type="presParOf" srcId="{84884D13-A249-40EA-A4FD-25B6EBDEF1CF}" destId="{90074F5F-3085-43CD-B9CA-8163A49632D0}" srcOrd="8" destOrd="0" presId="urn:microsoft.com/office/officeart/2005/8/layout/cycle5"/>
    <dgm:cxn modelId="{BD3691F7-FB0B-471D-9A0C-4E23F87A2802}" type="presParOf" srcId="{84884D13-A249-40EA-A4FD-25B6EBDEF1CF}" destId="{BD5A845E-E84B-4CCC-A7E1-2DB4C73DFA8C}" srcOrd="9" destOrd="0" presId="urn:microsoft.com/office/officeart/2005/8/layout/cycle5"/>
    <dgm:cxn modelId="{CD34507E-8CEF-4E4C-AF3D-AD7E741F6E36}" type="presParOf" srcId="{84884D13-A249-40EA-A4FD-25B6EBDEF1CF}" destId="{0D5C4756-F911-464F-8C06-C9E77290B27F}" srcOrd="10" destOrd="0" presId="urn:microsoft.com/office/officeart/2005/8/layout/cycle5"/>
    <dgm:cxn modelId="{AD3BB7A7-0C20-4BE4-86FD-66A2D549CB39}" type="presParOf" srcId="{84884D13-A249-40EA-A4FD-25B6EBDEF1CF}" destId="{5C864D69-01C7-4E28-B40F-AE91E2FF4B87}" srcOrd="11" destOrd="0" presId="urn:microsoft.com/office/officeart/2005/8/layout/cycle5"/>
    <dgm:cxn modelId="{4BB8799D-3E99-4ED1-94D3-94B95B7BEF61}" type="presParOf" srcId="{84884D13-A249-40EA-A4FD-25B6EBDEF1CF}" destId="{14040983-3CA1-4BDD-810E-07DCF55CC024}" srcOrd="12" destOrd="0" presId="urn:microsoft.com/office/officeart/2005/8/layout/cycle5"/>
    <dgm:cxn modelId="{C58D3419-D4F6-43F2-AF71-32667239626F}" type="presParOf" srcId="{84884D13-A249-40EA-A4FD-25B6EBDEF1CF}" destId="{CBE5A9D6-5ACB-47BB-AAB4-0515BFEDB931}" srcOrd="13" destOrd="0" presId="urn:microsoft.com/office/officeart/2005/8/layout/cycle5"/>
    <dgm:cxn modelId="{7F6058A4-8EB5-4B2B-9782-45245B170DC9}" type="presParOf" srcId="{84884D13-A249-40EA-A4FD-25B6EBDEF1CF}" destId="{C92102BE-D4BB-4CC9-A4C0-306DF136CB4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6A874-C1BD-4D8E-BBDB-45F4B9312A3E}">
      <dsp:nvSpPr>
        <dsp:cNvPr id="0" name=""/>
        <dsp:cNvSpPr/>
      </dsp:nvSpPr>
      <dsp:spPr>
        <a:xfrm>
          <a:off x="0" y="457439"/>
          <a:ext cx="7680325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ADFF9-039D-4630-8946-6E07D4EF6DCB}">
      <dsp:nvSpPr>
        <dsp:cNvPr id="0" name=""/>
        <dsp:cNvSpPr/>
      </dsp:nvSpPr>
      <dsp:spPr>
        <a:xfrm>
          <a:off x="384016" y="73679"/>
          <a:ext cx="6866894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/>
            <a:t>Vs. 1-14 “The right to be supported” </a:t>
          </a:r>
          <a:endParaRPr lang="en-US" sz="2800" b="1" i="1" kern="1200" dirty="0"/>
        </a:p>
      </dsp:txBody>
      <dsp:txXfrm>
        <a:off x="421483" y="111146"/>
        <a:ext cx="6791960" cy="692586"/>
      </dsp:txXfrm>
    </dsp:sp>
    <dsp:sp modelId="{C07981B8-6130-44D0-8EC1-201EAE6250CC}">
      <dsp:nvSpPr>
        <dsp:cNvPr id="0" name=""/>
        <dsp:cNvSpPr/>
      </dsp:nvSpPr>
      <dsp:spPr>
        <a:xfrm>
          <a:off x="0" y="1636799"/>
          <a:ext cx="7680325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D97CA-195B-49D2-B2FA-C86C04599649}">
      <dsp:nvSpPr>
        <dsp:cNvPr id="0" name=""/>
        <dsp:cNvSpPr/>
      </dsp:nvSpPr>
      <dsp:spPr>
        <a:xfrm>
          <a:off x="384016" y="1253039"/>
          <a:ext cx="6866894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/>
            <a:t>Vs. 15-18 “Paul’s self denial”</a:t>
          </a:r>
          <a:endParaRPr lang="en-US" sz="2800" b="1" i="1" kern="1200" dirty="0"/>
        </a:p>
      </dsp:txBody>
      <dsp:txXfrm>
        <a:off x="421483" y="1290506"/>
        <a:ext cx="6791960" cy="692586"/>
      </dsp:txXfrm>
    </dsp:sp>
    <dsp:sp modelId="{2FF71F83-FFCF-4C35-B137-094BD4C2A01F}">
      <dsp:nvSpPr>
        <dsp:cNvPr id="0" name=""/>
        <dsp:cNvSpPr/>
      </dsp:nvSpPr>
      <dsp:spPr>
        <a:xfrm>
          <a:off x="0" y="2816159"/>
          <a:ext cx="7680325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3294D-B69E-4623-BB28-8D31696B2430}">
      <dsp:nvSpPr>
        <dsp:cNvPr id="0" name=""/>
        <dsp:cNvSpPr/>
      </dsp:nvSpPr>
      <dsp:spPr>
        <a:xfrm>
          <a:off x="384016" y="2432400"/>
          <a:ext cx="6866894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/>
            <a:t>Vs. 19-23 “Becoming all things to all men”</a:t>
          </a:r>
          <a:endParaRPr lang="en-US" sz="2800" b="1" i="1" kern="1200" dirty="0"/>
        </a:p>
      </dsp:txBody>
      <dsp:txXfrm>
        <a:off x="421483" y="2469867"/>
        <a:ext cx="6791960" cy="692586"/>
      </dsp:txXfrm>
    </dsp:sp>
    <dsp:sp modelId="{493C4C7E-5321-4F0D-B7F5-B79CE1A7D221}">
      <dsp:nvSpPr>
        <dsp:cNvPr id="0" name=""/>
        <dsp:cNvSpPr/>
      </dsp:nvSpPr>
      <dsp:spPr>
        <a:xfrm>
          <a:off x="0" y="3995520"/>
          <a:ext cx="7680325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9183CC-4EA4-4748-AA53-465E550265D6}">
      <dsp:nvSpPr>
        <dsp:cNvPr id="0" name=""/>
        <dsp:cNvSpPr/>
      </dsp:nvSpPr>
      <dsp:spPr>
        <a:xfrm>
          <a:off x="384016" y="3611759"/>
          <a:ext cx="6866894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/>
            <a:t>Vs. 24-27 “Self-denial is for the crown”</a:t>
          </a:r>
          <a:endParaRPr lang="en-US" sz="2800" b="1" i="1" kern="1200" dirty="0"/>
        </a:p>
      </dsp:txBody>
      <dsp:txXfrm>
        <a:off x="421483" y="3649226"/>
        <a:ext cx="6791960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60D13-8D9E-49F2-9B21-A5FB3DEEF3DC}">
      <dsp:nvSpPr>
        <dsp:cNvPr id="0" name=""/>
        <dsp:cNvSpPr/>
      </dsp:nvSpPr>
      <dsp:spPr>
        <a:xfrm>
          <a:off x="-6117401" y="-935954"/>
          <a:ext cx="7282108" cy="7282108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70E10-6CAA-416B-886B-E7086185AC5C}">
      <dsp:nvSpPr>
        <dsp:cNvPr id="0" name=""/>
        <dsp:cNvSpPr/>
      </dsp:nvSpPr>
      <dsp:spPr>
        <a:xfrm>
          <a:off x="749148" y="541020"/>
          <a:ext cx="7584978" cy="108204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886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</a:rPr>
            <a:t>Each of the 12 chief disciples of Jesus Christ. </a:t>
          </a:r>
          <a:endParaRPr lang="en-US" sz="2600" b="1" kern="1200" dirty="0">
            <a:solidFill>
              <a:schemeClr val="tx1"/>
            </a:solidFill>
          </a:endParaRPr>
        </a:p>
      </dsp:txBody>
      <dsp:txXfrm>
        <a:off x="749148" y="541020"/>
        <a:ext cx="7584978" cy="1082040"/>
      </dsp:txXfrm>
    </dsp:sp>
    <dsp:sp modelId="{E56E5727-711C-4F62-8249-9BDC19967127}">
      <dsp:nvSpPr>
        <dsp:cNvPr id="0" name=""/>
        <dsp:cNvSpPr/>
      </dsp:nvSpPr>
      <dsp:spPr>
        <a:xfrm>
          <a:off x="337857" y="673637"/>
          <a:ext cx="822580" cy="81680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ABE331-A540-4822-B355-4FA65E1B811D}">
      <dsp:nvSpPr>
        <dsp:cNvPr id="0" name=""/>
        <dsp:cNvSpPr/>
      </dsp:nvSpPr>
      <dsp:spPr>
        <a:xfrm>
          <a:off x="1142469" y="2164080"/>
          <a:ext cx="7191656" cy="108204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886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</a:rPr>
            <a:t>One specially commissioned by Christ.</a:t>
          </a:r>
          <a:endParaRPr lang="en-US" sz="2600" b="1" kern="1200" dirty="0">
            <a:solidFill>
              <a:schemeClr val="tx1"/>
            </a:solidFill>
          </a:endParaRPr>
        </a:p>
      </dsp:txBody>
      <dsp:txXfrm>
        <a:off x="1142469" y="2164080"/>
        <a:ext cx="7191656" cy="1082040"/>
      </dsp:txXfrm>
    </dsp:sp>
    <dsp:sp modelId="{ECFC705C-6975-4F80-89DE-9959633E77D7}">
      <dsp:nvSpPr>
        <dsp:cNvPr id="0" name=""/>
        <dsp:cNvSpPr/>
      </dsp:nvSpPr>
      <dsp:spPr>
        <a:xfrm>
          <a:off x="734067" y="2296697"/>
          <a:ext cx="816804" cy="81680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97A1A-BEEC-402B-8B56-F6B95244D0DC}">
      <dsp:nvSpPr>
        <dsp:cNvPr id="0" name=""/>
        <dsp:cNvSpPr/>
      </dsp:nvSpPr>
      <dsp:spPr>
        <a:xfrm>
          <a:off x="749148" y="3787140"/>
          <a:ext cx="7584978" cy="108204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886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</a:rPr>
            <a:t>Jesus’ authorized agents or representatives.</a:t>
          </a:r>
          <a:endParaRPr lang="en-US" sz="2600" b="1" kern="1200" dirty="0">
            <a:solidFill>
              <a:schemeClr val="tx1"/>
            </a:solidFill>
          </a:endParaRPr>
        </a:p>
      </dsp:txBody>
      <dsp:txXfrm>
        <a:off x="749148" y="3787140"/>
        <a:ext cx="7584978" cy="1082040"/>
      </dsp:txXfrm>
    </dsp:sp>
    <dsp:sp modelId="{4CBE4DA2-E26A-43B6-B804-3FD8A029C852}">
      <dsp:nvSpPr>
        <dsp:cNvPr id="0" name=""/>
        <dsp:cNvSpPr/>
      </dsp:nvSpPr>
      <dsp:spPr>
        <a:xfrm>
          <a:off x="340745" y="3919757"/>
          <a:ext cx="816804" cy="81680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60D13-8D9E-49F2-9B21-A5FB3DEEF3DC}">
      <dsp:nvSpPr>
        <dsp:cNvPr id="0" name=""/>
        <dsp:cNvSpPr/>
      </dsp:nvSpPr>
      <dsp:spPr>
        <a:xfrm>
          <a:off x="-5341500" y="-817996"/>
          <a:ext cx="6360393" cy="6360393"/>
        </a:xfrm>
        <a:prstGeom prst="blockArc">
          <a:avLst>
            <a:gd name="adj1" fmla="val 18900000"/>
            <a:gd name="adj2" fmla="val 2700000"/>
            <a:gd name="adj3" fmla="val 34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70E10-6CAA-416B-886B-E7086185AC5C}">
      <dsp:nvSpPr>
        <dsp:cNvPr id="0" name=""/>
        <dsp:cNvSpPr/>
      </dsp:nvSpPr>
      <dsp:spPr>
        <a:xfrm>
          <a:off x="655326" y="472440"/>
          <a:ext cx="6959381" cy="94488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998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u="sng" kern="1200" dirty="0" smtClean="0">
              <a:solidFill>
                <a:schemeClr val="tx1"/>
              </a:solidFill>
            </a:rPr>
            <a:t>1 Timothy 1:1</a:t>
          </a:r>
          <a:r>
            <a:rPr lang="en-US" sz="3200" b="1" kern="1200" dirty="0" smtClean="0">
              <a:solidFill>
                <a:schemeClr val="tx1"/>
              </a:solidFill>
            </a:rPr>
            <a:t>, Galatians 1:1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655326" y="472440"/>
        <a:ext cx="6959381" cy="944880"/>
      </dsp:txXfrm>
    </dsp:sp>
    <dsp:sp modelId="{E56E5727-711C-4F62-8249-9BDC19967127}">
      <dsp:nvSpPr>
        <dsp:cNvPr id="0" name=""/>
        <dsp:cNvSpPr/>
      </dsp:nvSpPr>
      <dsp:spPr>
        <a:xfrm>
          <a:off x="381004" y="670557"/>
          <a:ext cx="548644" cy="5486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365A9F-A13A-4BFF-9ABD-E31C8B3D6F81}">
      <dsp:nvSpPr>
        <dsp:cNvPr id="0" name=""/>
        <dsp:cNvSpPr/>
      </dsp:nvSpPr>
      <dsp:spPr>
        <a:xfrm>
          <a:off x="998790" y="1889759"/>
          <a:ext cx="6615917" cy="94488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998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Acts 9:1-9, 22:6-16, </a:t>
          </a:r>
          <a:r>
            <a:rPr lang="en-US" sz="3200" b="1" i="1" u="sng" kern="1200" dirty="0" smtClean="0">
              <a:solidFill>
                <a:schemeClr val="tx1"/>
              </a:solidFill>
            </a:rPr>
            <a:t>26:12-18</a:t>
          </a:r>
          <a:endParaRPr lang="en-US" sz="3200" b="1" i="1" u="sng" kern="1200" dirty="0">
            <a:solidFill>
              <a:schemeClr val="tx1"/>
            </a:solidFill>
          </a:endParaRPr>
        </a:p>
      </dsp:txBody>
      <dsp:txXfrm>
        <a:off x="998790" y="1889759"/>
        <a:ext cx="6615917" cy="944880"/>
      </dsp:txXfrm>
    </dsp:sp>
    <dsp:sp modelId="{4CBE4DA2-E26A-43B6-B804-3FD8A029C852}">
      <dsp:nvSpPr>
        <dsp:cNvPr id="0" name=""/>
        <dsp:cNvSpPr/>
      </dsp:nvSpPr>
      <dsp:spPr>
        <a:xfrm>
          <a:off x="724468" y="2087877"/>
          <a:ext cx="548644" cy="5486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11B43-BE73-4A13-A5C1-3BFF1F07661B}">
      <dsp:nvSpPr>
        <dsp:cNvPr id="0" name=""/>
        <dsp:cNvSpPr/>
      </dsp:nvSpPr>
      <dsp:spPr>
        <a:xfrm>
          <a:off x="655326" y="3307080"/>
          <a:ext cx="6959381" cy="94488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998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u="sng" kern="1200" dirty="0" smtClean="0">
              <a:solidFill>
                <a:schemeClr val="tx1"/>
              </a:solidFill>
            </a:rPr>
            <a:t>Acts 1:21-22 </a:t>
          </a:r>
          <a:endParaRPr lang="en-US" sz="3200" b="1" i="1" u="sng" kern="1200" dirty="0">
            <a:solidFill>
              <a:schemeClr val="tx1"/>
            </a:solidFill>
          </a:endParaRPr>
        </a:p>
      </dsp:txBody>
      <dsp:txXfrm>
        <a:off x="655326" y="3307080"/>
        <a:ext cx="6959381" cy="944880"/>
      </dsp:txXfrm>
    </dsp:sp>
    <dsp:sp modelId="{F5C0ED57-F051-454E-81BE-5A491938C893}">
      <dsp:nvSpPr>
        <dsp:cNvPr id="0" name=""/>
        <dsp:cNvSpPr/>
      </dsp:nvSpPr>
      <dsp:spPr>
        <a:xfrm>
          <a:off x="381004" y="3505197"/>
          <a:ext cx="548644" cy="5486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24A921-3302-4A0D-88DD-CCB1AFA3E19A}">
      <dsp:nvSpPr>
        <dsp:cNvPr id="0" name=""/>
        <dsp:cNvSpPr/>
      </dsp:nvSpPr>
      <dsp:spPr>
        <a:xfrm>
          <a:off x="-5341500" y="-817996"/>
          <a:ext cx="6360393" cy="6360393"/>
        </a:xfrm>
        <a:prstGeom prst="blockArc">
          <a:avLst>
            <a:gd name="adj1" fmla="val 18900000"/>
            <a:gd name="adj2" fmla="val 2700000"/>
            <a:gd name="adj3" fmla="val 34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23562C-D184-4244-9948-FD5BE88C16A2}">
      <dsp:nvSpPr>
        <dsp:cNvPr id="0" name=""/>
        <dsp:cNvSpPr/>
      </dsp:nvSpPr>
      <dsp:spPr>
        <a:xfrm>
          <a:off x="533437" y="363211"/>
          <a:ext cx="7081271" cy="726801"/>
        </a:xfrm>
        <a:prstGeom prst="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899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0" kern="1200" dirty="0" smtClean="0"/>
            <a:t>2 Corinthians 12:11-12</a:t>
          </a:r>
          <a:endParaRPr lang="en-US" sz="3600" b="1" i="0" kern="1200" dirty="0"/>
        </a:p>
      </dsp:txBody>
      <dsp:txXfrm>
        <a:off x="533437" y="363211"/>
        <a:ext cx="7081271" cy="726801"/>
      </dsp:txXfrm>
    </dsp:sp>
    <dsp:sp modelId="{CD819263-92FA-46D0-9238-9ACED5993F7F}">
      <dsp:nvSpPr>
        <dsp:cNvPr id="0" name=""/>
        <dsp:cNvSpPr/>
      </dsp:nvSpPr>
      <dsp:spPr>
        <a:xfrm>
          <a:off x="259114" y="452290"/>
          <a:ext cx="548644" cy="5486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24F85-C26D-4C69-8BF1-4F40BBB7F2F3}">
      <dsp:nvSpPr>
        <dsp:cNvPr id="0" name=""/>
        <dsp:cNvSpPr/>
      </dsp:nvSpPr>
      <dsp:spPr>
        <a:xfrm>
          <a:off x="950129" y="1453603"/>
          <a:ext cx="6664578" cy="726801"/>
        </a:xfrm>
        <a:prstGeom prst="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899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0" kern="1200" dirty="0" smtClean="0"/>
            <a:t>Galatians 1:15-24</a:t>
          </a:r>
          <a:endParaRPr lang="en-US" sz="3600" b="1" i="0" kern="1200" dirty="0"/>
        </a:p>
      </dsp:txBody>
      <dsp:txXfrm>
        <a:off x="950129" y="1453603"/>
        <a:ext cx="6664578" cy="726801"/>
      </dsp:txXfrm>
    </dsp:sp>
    <dsp:sp modelId="{BA65A8F8-6B09-4E0C-81F0-462CDA579637}">
      <dsp:nvSpPr>
        <dsp:cNvPr id="0" name=""/>
        <dsp:cNvSpPr/>
      </dsp:nvSpPr>
      <dsp:spPr>
        <a:xfrm>
          <a:off x="675806" y="1542682"/>
          <a:ext cx="548644" cy="5486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9E8E5-FACF-419D-ACC5-BA2C24989DC2}">
      <dsp:nvSpPr>
        <dsp:cNvPr id="0" name=""/>
        <dsp:cNvSpPr/>
      </dsp:nvSpPr>
      <dsp:spPr>
        <a:xfrm>
          <a:off x="950129" y="2543994"/>
          <a:ext cx="6664578" cy="726801"/>
        </a:xfrm>
        <a:prstGeom prst="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899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0" kern="1200" dirty="0" smtClean="0"/>
            <a:t>Hebrews 2:1-4</a:t>
          </a:r>
          <a:endParaRPr lang="en-US" sz="3600" b="1" i="0" kern="1200" dirty="0"/>
        </a:p>
      </dsp:txBody>
      <dsp:txXfrm>
        <a:off x="950129" y="2543994"/>
        <a:ext cx="6664578" cy="726801"/>
      </dsp:txXfrm>
    </dsp:sp>
    <dsp:sp modelId="{DB881054-6806-486C-B10A-E6632D33C068}">
      <dsp:nvSpPr>
        <dsp:cNvPr id="0" name=""/>
        <dsp:cNvSpPr/>
      </dsp:nvSpPr>
      <dsp:spPr>
        <a:xfrm>
          <a:off x="675806" y="2633073"/>
          <a:ext cx="548644" cy="5486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C88A94-63EE-4AFE-8152-8FCB37263EF8}">
      <dsp:nvSpPr>
        <dsp:cNvPr id="0" name=""/>
        <dsp:cNvSpPr/>
      </dsp:nvSpPr>
      <dsp:spPr>
        <a:xfrm>
          <a:off x="533437" y="3634386"/>
          <a:ext cx="7081271" cy="726801"/>
        </a:xfrm>
        <a:prstGeom prst="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899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0" kern="1200" dirty="0" smtClean="0"/>
            <a:t>1 John 4:1</a:t>
          </a:r>
          <a:endParaRPr lang="en-US" sz="3600" b="1" i="0" kern="1200" dirty="0"/>
        </a:p>
      </dsp:txBody>
      <dsp:txXfrm>
        <a:off x="533437" y="3634386"/>
        <a:ext cx="7081271" cy="726801"/>
      </dsp:txXfrm>
    </dsp:sp>
    <dsp:sp modelId="{51BA6512-F2AC-4C6A-97A1-388EDF5779ED}">
      <dsp:nvSpPr>
        <dsp:cNvPr id="0" name=""/>
        <dsp:cNvSpPr/>
      </dsp:nvSpPr>
      <dsp:spPr>
        <a:xfrm>
          <a:off x="259114" y="3723465"/>
          <a:ext cx="548644" cy="5486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3AEE9-C654-411C-B36D-37C550F3B711}">
      <dsp:nvSpPr>
        <dsp:cNvPr id="0" name=""/>
        <dsp:cNvSpPr/>
      </dsp:nvSpPr>
      <dsp:spPr>
        <a:xfrm>
          <a:off x="2012953" y="3078842"/>
          <a:ext cx="3654418" cy="1582037"/>
        </a:xfrm>
        <a:prstGeom prst="ellipse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u="sng" kern="1200" dirty="0" smtClean="0">
              <a:solidFill>
                <a:schemeClr val="tx1"/>
              </a:solidFill>
            </a:rPr>
            <a:t>1 Cor. 9:14</a:t>
          </a:r>
          <a:endParaRPr lang="en-US" sz="4400" b="1" u="sng" kern="1200" dirty="0">
            <a:solidFill>
              <a:schemeClr val="tx1"/>
            </a:solidFill>
          </a:endParaRPr>
        </a:p>
      </dsp:txBody>
      <dsp:txXfrm>
        <a:off x="2548130" y="3310526"/>
        <a:ext cx="2584064" cy="1118669"/>
      </dsp:txXfrm>
    </dsp:sp>
    <dsp:sp modelId="{91F58D0E-3B79-421A-B1A3-E7694FC4E958}">
      <dsp:nvSpPr>
        <dsp:cNvPr id="0" name=""/>
        <dsp:cNvSpPr/>
      </dsp:nvSpPr>
      <dsp:spPr>
        <a:xfrm rot="13081908">
          <a:off x="784953" y="2087945"/>
          <a:ext cx="2309717" cy="591001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4FD86-7415-4C78-8C5E-6C548DDF476B}">
      <dsp:nvSpPr>
        <dsp:cNvPr id="0" name=""/>
        <dsp:cNvSpPr/>
      </dsp:nvSpPr>
      <dsp:spPr>
        <a:xfrm>
          <a:off x="45164" y="883937"/>
          <a:ext cx="1970003" cy="1576002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/>
            <a:t>Lev. 7:33</a:t>
          </a:r>
          <a:endParaRPr lang="en-US" sz="3500" b="1" kern="1200" dirty="0"/>
        </a:p>
      </dsp:txBody>
      <dsp:txXfrm>
        <a:off x="91324" y="930097"/>
        <a:ext cx="1877683" cy="1483682"/>
      </dsp:txXfrm>
    </dsp:sp>
    <dsp:sp modelId="{D72524B7-BAE3-4B79-9ED7-8186972276A7}">
      <dsp:nvSpPr>
        <dsp:cNvPr id="0" name=""/>
        <dsp:cNvSpPr/>
      </dsp:nvSpPr>
      <dsp:spPr>
        <a:xfrm rot="16191036">
          <a:off x="2876268" y="1712672"/>
          <a:ext cx="1918078" cy="591001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59BBD-0ACA-47D4-ACF7-09F28499469F}">
      <dsp:nvSpPr>
        <dsp:cNvPr id="0" name=""/>
        <dsp:cNvSpPr/>
      </dsp:nvSpPr>
      <dsp:spPr>
        <a:xfrm>
          <a:off x="2847805" y="261136"/>
          <a:ext cx="1970003" cy="1576002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/>
            <a:t>Matthew 10:10</a:t>
          </a:r>
          <a:endParaRPr lang="en-US" sz="3500" b="1" kern="1200" dirty="0"/>
        </a:p>
      </dsp:txBody>
      <dsp:txXfrm>
        <a:off x="2893965" y="307296"/>
        <a:ext cx="1877683" cy="1483682"/>
      </dsp:txXfrm>
    </dsp:sp>
    <dsp:sp modelId="{AA48AA5C-C029-4AE7-8DD0-CC493D613F66}">
      <dsp:nvSpPr>
        <dsp:cNvPr id="0" name=""/>
        <dsp:cNvSpPr/>
      </dsp:nvSpPr>
      <dsp:spPr>
        <a:xfrm rot="19404287">
          <a:off x="4642410" y="2133142"/>
          <a:ext cx="2277386" cy="591001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B4DC5-F584-4379-AB00-52864C645423}">
      <dsp:nvSpPr>
        <dsp:cNvPr id="0" name=""/>
        <dsp:cNvSpPr/>
      </dsp:nvSpPr>
      <dsp:spPr>
        <a:xfrm>
          <a:off x="5710321" y="961800"/>
          <a:ext cx="1970003" cy="1576002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/>
            <a:t>1 Tim. 5:18</a:t>
          </a:r>
          <a:endParaRPr lang="en-US" sz="3500" b="1" kern="1200" dirty="0"/>
        </a:p>
      </dsp:txBody>
      <dsp:txXfrm>
        <a:off x="5756481" y="1007960"/>
        <a:ext cx="1877683" cy="14836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A1BEF-0032-4443-8C8C-B68E0B796A08}">
      <dsp:nvSpPr>
        <dsp:cNvPr id="0" name=""/>
        <dsp:cNvSpPr/>
      </dsp:nvSpPr>
      <dsp:spPr>
        <a:xfrm>
          <a:off x="942975" y="1012"/>
          <a:ext cx="2417644" cy="2067660"/>
        </a:xfrm>
        <a:prstGeom prst="ellipse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u="sng" kern="1200" dirty="0" smtClean="0"/>
            <a:t>Tentmaker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Acts 18:3</a:t>
          </a:r>
        </a:p>
      </dsp:txBody>
      <dsp:txXfrm>
        <a:off x="1297031" y="303814"/>
        <a:ext cx="1709532" cy="1462056"/>
      </dsp:txXfrm>
    </dsp:sp>
    <dsp:sp modelId="{F050E0C6-AF99-48D2-ABB4-2229B08DD014}">
      <dsp:nvSpPr>
        <dsp:cNvPr id="0" name=""/>
        <dsp:cNvSpPr/>
      </dsp:nvSpPr>
      <dsp:spPr>
        <a:xfrm>
          <a:off x="1740201" y="2183919"/>
          <a:ext cx="823192" cy="823192"/>
        </a:xfrm>
        <a:prstGeom prst="mathPlus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849315" y="2498708"/>
        <a:ext cx="604964" cy="193614"/>
      </dsp:txXfrm>
    </dsp:sp>
    <dsp:sp modelId="{E374D283-08CD-4834-AEC9-5F453622271F}">
      <dsp:nvSpPr>
        <dsp:cNvPr id="0" name=""/>
        <dsp:cNvSpPr/>
      </dsp:nvSpPr>
      <dsp:spPr>
        <a:xfrm>
          <a:off x="908025" y="3122358"/>
          <a:ext cx="2487545" cy="2042354"/>
        </a:xfrm>
        <a:prstGeom prst="ellipse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u="sng" kern="1200" dirty="0" smtClean="0"/>
            <a:t>Outside Support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2 Cor. 11:8</a:t>
          </a:r>
          <a:endParaRPr lang="en-US" sz="2700" b="1" kern="1200" dirty="0"/>
        </a:p>
      </dsp:txBody>
      <dsp:txXfrm>
        <a:off x="1272318" y="3421454"/>
        <a:ext cx="1758959" cy="1444162"/>
      </dsp:txXfrm>
    </dsp:sp>
    <dsp:sp modelId="{CF63900F-A81A-4DA2-973A-1CB9D259B217}">
      <dsp:nvSpPr>
        <dsp:cNvPr id="0" name=""/>
        <dsp:cNvSpPr/>
      </dsp:nvSpPr>
      <dsp:spPr>
        <a:xfrm rot="28403">
          <a:off x="3766388" y="2334882"/>
          <a:ext cx="646016" cy="527978"/>
        </a:xfrm>
        <a:prstGeom prst="mathEqual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3766391" y="2439824"/>
        <a:ext cx="487623" cy="316786"/>
      </dsp:txXfrm>
    </dsp:sp>
    <dsp:sp modelId="{ABC9C292-4A8B-48CD-BEA4-3275A34DEF4E}">
      <dsp:nvSpPr>
        <dsp:cNvPr id="0" name=""/>
        <dsp:cNvSpPr/>
      </dsp:nvSpPr>
      <dsp:spPr>
        <a:xfrm>
          <a:off x="4742756" y="822323"/>
          <a:ext cx="3331601" cy="3591417"/>
        </a:xfrm>
        <a:prstGeom prst="cloudCallou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“I kept myself from being a burden to you.”</a:t>
          </a:r>
          <a:endParaRPr lang="en-US" sz="3200" b="1" kern="1200" dirty="0"/>
        </a:p>
      </dsp:txBody>
      <dsp:txXfrm>
        <a:off x="5201931" y="1364693"/>
        <a:ext cx="2176337" cy="23402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74399-369B-49F0-ABEC-630B5FD549B8}">
      <dsp:nvSpPr>
        <dsp:cNvPr id="0" name=""/>
        <dsp:cNvSpPr/>
      </dsp:nvSpPr>
      <dsp:spPr>
        <a:xfrm>
          <a:off x="-5618094" y="-860046"/>
          <a:ext cx="6688968" cy="6688968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9EC3D-DD8B-45FE-B57E-8832A479D3E2}">
      <dsp:nvSpPr>
        <dsp:cNvPr id="0" name=""/>
        <dsp:cNvSpPr/>
      </dsp:nvSpPr>
      <dsp:spPr>
        <a:xfrm>
          <a:off x="688772" y="387348"/>
          <a:ext cx="7576124" cy="1212852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880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u="sng" kern="1200" dirty="0" smtClean="0"/>
            <a:t>Acts 9:15</a:t>
          </a:r>
          <a:r>
            <a:rPr lang="en-US" sz="2400" b="1" i="1" u="none" kern="1200" dirty="0" smtClean="0"/>
            <a:t> </a:t>
          </a:r>
          <a:r>
            <a:rPr lang="en-US" sz="2400" b="1" kern="1200" dirty="0" smtClean="0"/>
            <a:t>But the Lord said to him, “Go, for he is a chosen vessel of Mine to bear My name before Gentiles, kings, and the children of Israel.”</a:t>
          </a:r>
          <a:endParaRPr lang="en-US" sz="2400" b="1" kern="1200" dirty="0"/>
        </a:p>
      </dsp:txBody>
      <dsp:txXfrm>
        <a:off x="688772" y="387348"/>
        <a:ext cx="7576124" cy="1212852"/>
      </dsp:txXfrm>
    </dsp:sp>
    <dsp:sp modelId="{11DCD3E1-2822-4B0F-A6F3-0B9EACB2DDA0}">
      <dsp:nvSpPr>
        <dsp:cNvPr id="0" name=""/>
        <dsp:cNvSpPr/>
      </dsp:nvSpPr>
      <dsp:spPr>
        <a:xfrm>
          <a:off x="231573" y="536576"/>
          <a:ext cx="914397" cy="9143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5CE94-2BB5-442A-A081-199A1AF4A3FE}">
      <dsp:nvSpPr>
        <dsp:cNvPr id="0" name=""/>
        <dsp:cNvSpPr/>
      </dsp:nvSpPr>
      <dsp:spPr>
        <a:xfrm>
          <a:off x="1050009" y="1878011"/>
          <a:ext cx="7214887" cy="1212852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880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u="sng" kern="1200" dirty="0" smtClean="0"/>
            <a:t>Jeremiah 20:9</a:t>
          </a:r>
          <a:r>
            <a:rPr lang="en-US" sz="2400" kern="1200" dirty="0" smtClean="0"/>
            <a:t> </a:t>
          </a:r>
          <a:r>
            <a:rPr lang="en-US" sz="2400" b="1" kern="1200" dirty="0" smtClean="0"/>
            <a:t>His word was in my heart like a burning fire Shut up in my bones; I was weary of holding it back And I could not. </a:t>
          </a:r>
          <a:endParaRPr lang="en-US" sz="2400" b="1" kern="1200" dirty="0"/>
        </a:p>
      </dsp:txBody>
      <dsp:txXfrm>
        <a:off x="1050009" y="1878011"/>
        <a:ext cx="7214887" cy="1212852"/>
      </dsp:txXfrm>
    </dsp:sp>
    <dsp:sp modelId="{F5F41953-CD2C-490B-8EC6-919640479DE3}">
      <dsp:nvSpPr>
        <dsp:cNvPr id="0" name=""/>
        <dsp:cNvSpPr/>
      </dsp:nvSpPr>
      <dsp:spPr>
        <a:xfrm>
          <a:off x="592810" y="2027238"/>
          <a:ext cx="914397" cy="9143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C3B97-DA22-4222-97B5-892DC4CAEB79}">
      <dsp:nvSpPr>
        <dsp:cNvPr id="0" name=""/>
        <dsp:cNvSpPr/>
      </dsp:nvSpPr>
      <dsp:spPr>
        <a:xfrm>
          <a:off x="688772" y="3368673"/>
          <a:ext cx="7576124" cy="1212852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880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u="sng" kern="1200" dirty="0" smtClean="0"/>
            <a:t>Colossians 3:16</a:t>
          </a:r>
          <a:r>
            <a:rPr lang="en-US" sz="2400" b="1" kern="1200" dirty="0" smtClean="0"/>
            <a:t> Let the word of Christ richly dwell within you. </a:t>
          </a:r>
          <a:endParaRPr lang="en-US" sz="2400" b="1" kern="1200" dirty="0"/>
        </a:p>
      </dsp:txBody>
      <dsp:txXfrm>
        <a:off x="688772" y="3368673"/>
        <a:ext cx="7576124" cy="1212852"/>
      </dsp:txXfrm>
    </dsp:sp>
    <dsp:sp modelId="{B6819559-AB81-4A34-9206-095A7566EFA7}">
      <dsp:nvSpPr>
        <dsp:cNvPr id="0" name=""/>
        <dsp:cNvSpPr/>
      </dsp:nvSpPr>
      <dsp:spPr>
        <a:xfrm>
          <a:off x="231573" y="3517901"/>
          <a:ext cx="914397" cy="9143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CB0AF-5436-438D-AF0A-223586762DC0}">
      <dsp:nvSpPr>
        <dsp:cNvPr id="0" name=""/>
        <dsp:cNvSpPr/>
      </dsp:nvSpPr>
      <dsp:spPr>
        <a:xfrm>
          <a:off x="4915360" y="3875404"/>
          <a:ext cx="2815367" cy="1823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1 Cor. 8:9-12</a:t>
          </a:r>
          <a:endParaRPr lang="en-US" sz="3200" kern="1200" dirty="0"/>
        </a:p>
      </dsp:txBody>
      <dsp:txXfrm>
        <a:off x="5800032" y="4371395"/>
        <a:ext cx="1890635" cy="1287668"/>
      </dsp:txXfrm>
    </dsp:sp>
    <dsp:sp modelId="{37FEB06D-BF41-4193-8B43-90721731148E}">
      <dsp:nvSpPr>
        <dsp:cNvPr id="0" name=""/>
        <dsp:cNvSpPr/>
      </dsp:nvSpPr>
      <dsp:spPr>
        <a:xfrm>
          <a:off x="4785980" y="0"/>
          <a:ext cx="3074128" cy="1823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1 Timothy 1:15</a:t>
          </a:r>
          <a:endParaRPr lang="en-US" sz="2800" kern="1200" dirty="0"/>
        </a:p>
      </dsp:txBody>
      <dsp:txXfrm>
        <a:off x="5748280" y="40061"/>
        <a:ext cx="2071767" cy="1287668"/>
      </dsp:txXfrm>
    </dsp:sp>
    <dsp:sp modelId="{794D71E4-18A9-4F56-A0C3-B428A7CCBA8D}">
      <dsp:nvSpPr>
        <dsp:cNvPr id="0" name=""/>
        <dsp:cNvSpPr/>
      </dsp:nvSpPr>
      <dsp:spPr>
        <a:xfrm>
          <a:off x="321866" y="0"/>
          <a:ext cx="2815367" cy="1823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Acts 16:3</a:t>
          </a:r>
          <a:endParaRPr lang="en-US" sz="3200" kern="1200" dirty="0"/>
        </a:p>
      </dsp:txBody>
      <dsp:txXfrm>
        <a:off x="361927" y="40061"/>
        <a:ext cx="1890635" cy="1287668"/>
      </dsp:txXfrm>
    </dsp:sp>
    <dsp:sp modelId="{3BF5F041-112A-40C9-8460-CD326A73E24B}">
      <dsp:nvSpPr>
        <dsp:cNvPr id="0" name=""/>
        <dsp:cNvSpPr/>
      </dsp:nvSpPr>
      <dsp:spPr>
        <a:xfrm>
          <a:off x="1566275" y="324850"/>
          <a:ext cx="2467721" cy="2467721"/>
        </a:xfrm>
        <a:prstGeom prst="pieWedge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Those under the law</a:t>
          </a:r>
          <a:endParaRPr lang="en-US" sz="2800" b="1" kern="1200" dirty="0"/>
        </a:p>
      </dsp:txBody>
      <dsp:txXfrm>
        <a:off x="2289054" y="1047629"/>
        <a:ext cx="1744942" cy="1744942"/>
      </dsp:txXfrm>
    </dsp:sp>
    <dsp:sp modelId="{016F122A-6D79-42BF-B62E-82EE21FC1C66}">
      <dsp:nvSpPr>
        <dsp:cNvPr id="0" name=""/>
        <dsp:cNvSpPr/>
      </dsp:nvSpPr>
      <dsp:spPr>
        <a:xfrm rot="5400000">
          <a:off x="4147978" y="324850"/>
          <a:ext cx="2467721" cy="2467721"/>
        </a:xfrm>
        <a:prstGeom prst="pieWedge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Those without the law</a:t>
          </a:r>
          <a:endParaRPr lang="en-US" sz="2800" b="1" kern="1200" dirty="0"/>
        </a:p>
      </dsp:txBody>
      <dsp:txXfrm rot="-5400000">
        <a:off x="4147978" y="1047629"/>
        <a:ext cx="1744942" cy="1744942"/>
      </dsp:txXfrm>
    </dsp:sp>
    <dsp:sp modelId="{C93E0983-9945-43AD-BF30-6940402775D2}">
      <dsp:nvSpPr>
        <dsp:cNvPr id="0" name=""/>
        <dsp:cNvSpPr/>
      </dsp:nvSpPr>
      <dsp:spPr>
        <a:xfrm rot="10800000">
          <a:off x="4147978" y="2906553"/>
          <a:ext cx="2467721" cy="2467721"/>
        </a:xfrm>
        <a:prstGeom prst="pieWedge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Those who are weak</a:t>
          </a:r>
          <a:endParaRPr lang="en-US" sz="2800" b="1" kern="1200" dirty="0"/>
        </a:p>
      </dsp:txBody>
      <dsp:txXfrm rot="10800000">
        <a:off x="4147978" y="2906553"/>
        <a:ext cx="1744942" cy="1744942"/>
      </dsp:txXfrm>
    </dsp:sp>
    <dsp:sp modelId="{8D11823F-2CDC-48B4-9DA4-1E5A45C0F525}">
      <dsp:nvSpPr>
        <dsp:cNvPr id="0" name=""/>
        <dsp:cNvSpPr/>
      </dsp:nvSpPr>
      <dsp:spPr>
        <a:xfrm rot="16200000">
          <a:off x="1566275" y="2906553"/>
          <a:ext cx="2467721" cy="2467721"/>
        </a:xfrm>
        <a:prstGeom prst="pieWedge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u="sng" kern="1200" dirty="0" smtClean="0"/>
            <a:t>All Things to All Men</a:t>
          </a:r>
          <a:endParaRPr lang="en-US" sz="3200" b="1" i="1" u="sng" kern="1200" dirty="0"/>
        </a:p>
      </dsp:txBody>
      <dsp:txXfrm rot="5400000">
        <a:off x="2289054" y="2906553"/>
        <a:ext cx="1744942" cy="1744942"/>
      </dsp:txXfrm>
    </dsp:sp>
    <dsp:sp modelId="{43A70CDD-76B0-4B67-BB53-43B13CFD0432}">
      <dsp:nvSpPr>
        <dsp:cNvPr id="0" name=""/>
        <dsp:cNvSpPr/>
      </dsp:nvSpPr>
      <dsp:spPr>
        <a:xfrm>
          <a:off x="3664977" y="2336641"/>
          <a:ext cx="852019" cy="74088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62242-C512-49A2-BD8F-E29BCE920A0C}">
      <dsp:nvSpPr>
        <dsp:cNvPr id="0" name=""/>
        <dsp:cNvSpPr/>
      </dsp:nvSpPr>
      <dsp:spPr>
        <a:xfrm rot="10800000">
          <a:off x="3664977" y="2621597"/>
          <a:ext cx="852019" cy="74088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B5880-AEE8-447B-B253-2565C17A58F4}">
      <dsp:nvSpPr>
        <dsp:cNvPr id="0" name=""/>
        <dsp:cNvSpPr/>
      </dsp:nvSpPr>
      <dsp:spPr>
        <a:xfrm>
          <a:off x="3212546" y="70798"/>
          <a:ext cx="2701139" cy="2062360"/>
        </a:xfrm>
        <a:prstGeom prst="roundRect">
          <a:avLst/>
        </a:prstGeom>
        <a:solidFill>
          <a:schemeClr val="tx1">
            <a:lumMod val="8500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u="none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rPr>
            <a:t>Run in such a way that you may win.</a:t>
          </a:r>
          <a:endParaRPr lang="en-US" sz="3200" b="1" i="0" u="none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vid" pitchFamily="34" charset="-79"/>
            <a:cs typeface="David" pitchFamily="34" charset="-79"/>
          </a:endParaRPr>
        </a:p>
      </dsp:txBody>
      <dsp:txXfrm>
        <a:off x="3313222" y="171474"/>
        <a:ext cx="2499787" cy="1861008"/>
      </dsp:txXfrm>
    </dsp:sp>
    <dsp:sp modelId="{712D7941-7E0C-4623-902B-EE4A5B5BA965}">
      <dsp:nvSpPr>
        <dsp:cNvPr id="0" name=""/>
        <dsp:cNvSpPr/>
      </dsp:nvSpPr>
      <dsp:spPr>
        <a:xfrm>
          <a:off x="2399596" y="1426034"/>
          <a:ext cx="5782742" cy="5782742"/>
        </a:xfrm>
        <a:custGeom>
          <a:avLst/>
          <a:gdLst/>
          <a:ahLst/>
          <a:cxnLst/>
          <a:rect l="0" t="0" r="0" b="0"/>
          <a:pathLst>
            <a:path>
              <a:moveTo>
                <a:pt x="3743298" y="128356"/>
              </a:moveTo>
              <a:arcTo wR="2891371" hR="2891371" stAng="17228174" swAng="855872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4E38C-FFC1-4D16-A342-5573865E852E}">
      <dsp:nvSpPr>
        <dsp:cNvPr id="0" name=""/>
        <dsp:cNvSpPr/>
      </dsp:nvSpPr>
      <dsp:spPr>
        <a:xfrm>
          <a:off x="6095984" y="1981197"/>
          <a:ext cx="2701139" cy="2062360"/>
        </a:xfrm>
        <a:prstGeom prst="roundRect">
          <a:avLst/>
        </a:prstGeom>
        <a:solidFill>
          <a:schemeClr val="tx1">
            <a:lumMod val="8500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u="none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rPr>
            <a:t>Exercise self-control in all things.</a:t>
          </a:r>
          <a:endParaRPr lang="en-US" sz="3200" b="1" i="0" u="none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vid" pitchFamily="34" charset="-79"/>
            <a:cs typeface="David" pitchFamily="34" charset="-79"/>
          </a:endParaRPr>
        </a:p>
      </dsp:txBody>
      <dsp:txXfrm>
        <a:off x="6196660" y="2081873"/>
        <a:ext cx="2499787" cy="1861008"/>
      </dsp:txXfrm>
    </dsp:sp>
    <dsp:sp modelId="{C17B8FC3-A1AC-4EEA-9630-7D5ECE581749}">
      <dsp:nvSpPr>
        <dsp:cNvPr id="0" name=""/>
        <dsp:cNvSpPr/>
      </dsp:nvSpPr>
      <dsp:spPr>
        <a:xfrm>
          <a:off x="2835121" y="-1134756"/>
          <a:ext cx="5782742" cy="5782742"/>
        </a:xfrm>
        <a:custGeom>
          <a:avLst/>
          <a:gdLst/>
          <a:ahLst/>
          <a:cxnLst/>
          <a:rect l="0" t="0" r="0" b="0"/>
          <a:pathLst>
            <a:path>
              <a:moveTo>
                <a:pt x="4570022" y="5245550"/>
              </a:moveTo>
              <a:arcTo wR="2891371" hR="2891371" stAng="3270551" swAng="403256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FF44D-C3D2-412F-8F66-6048ACB55AA9}">
      <dsp:nvSpPr>
        <dsp:cNvPr id="0" name=""/>
        <dsp:cNvSpPr/>
      </dsp:nvSpPr>
      <dsp:spPr>
        <a:xfrm>
          <a:off x="5105402" y="4343402"/>
          <a:ext cx="2701139" cy="2062360"/>
        </a:xfrm>
        <a:prstGeom prst="roundRect">
          <a:avLst/>
        </a:prstGeom>
        <a:solidFill>
          <a:schemeClr val="tx1">
            <a:lumMod val="8500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u="none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rPr>
            <a:t>As not without aim.</a:t>
          </a:r>
          <a:endParaRPr lang="en-US" sz="3200" b="1" i="0" u="none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vid" pitchFamily="34" charset="-79"/>
            <a:cs typeface="David" pitchFamily="34" charset="-79"/>
          </a:endParaRPr>
        </a:p>
      </dsp:txBody>
      <dsp:txXfrm>
        <a:off x="5206078" y="4444078"/>
        <a:ext cx="2499787" cy="1861008"/>
      </dsp:txXfrm>
    </dsp:sp>
    <dsp:sp modelId="{90074F5F-3085-43CD-B9CA-8163A49632D0}">
      <dsp:nvSpPr>
        <dsp:cNvPr id="0" name=""/>
        <dsp:cNvSpPr/>
      </dsp:nvSpPr>
      <dsp:spPr>
        <a:xfrm>
          <a:off x="1659644" y="435412"/>
          <a:ext cx="5782742" cy="5782742"/>
        </a:xfrm>
        <a:custGeom>
          <a:avLst/>
          <a:gdLst/>
          <a:ahLst/>
          <a:cxnLst/>
          <a:rect l="0" t="0" r="0" b="0"/>
          <a:pathLst>
            <a:path>
              <a:moveTo>
                <a:pt x="3226681" y="5763234"/>
              </a:moveTo>
              <a:arcTo wR="2891371" hR="2891371" stAng="5000429" swAng="799267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A845E-E84B-4CCC-A7E1-2DB4C73DFA8C}">
      <dsp:nvSpPr>
        <dsp:cNvPr id="0" name=""/>
        <dsp:cNvSpPr/>
      </dsp:nvSpPr>
      <dsp:spPr>
        <a:xfrm>
          <a:off x="1295386" y="4343407"/>
          <a:ext cx="2701139" cy="2062360"/>
        </a:xfrm>
        <a:prstGeom prst="roundRect">
          <a:avLst/>
        </a:prstGeom>
        <a:solidFill>
          <a:schemeClr val="tx1">
            <a:lumMod val="8500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u="none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rPr>
            <a:t>I discipline </a:t>
          </a:r>
          <a:r>
            <a:rPr lang="en-US" sz="3200" b="1" i="0" u="none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rPr>
            <a:t>my body and make it my slave.</a:t>
          </a:r>
          <a:endParaRPr lang="en-US" sz="3200" b="1" i="0" u="none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vid" pitchFamily="34" charset="-79"/>
            <a:cs typeface="David" pitchFamily="34" charset="-79"/>
          </a:endParaRPr>
        </a:p>
      </dsp:txBody>
      <dsp:txXfrm>
        <a:off x="1396062" y="4444083"/>
        <a:ext cx="2499787" cy="1861008"/>
      </dsp:txXfrm>
    </dsp:sp>
    <dsp:sp modelId="{5C864D69-01C7-4E28-B40F-AE91E2FF4B87}">
      <dsp:nvSpPr>
        <dsp:cNvPr id="0" name=""/>
        <dsp:cNvSpPr/>
      </dsp:nvSpPr>
      <dsp:spPr>
        <a:xfrm>
          <a:off x="687664" y="-1022634"/>
          <a:ext cx="5782742" cy="5782742"/>
        </a:xfrm>
        <a:custGeom>
          <a:avLst/>
          <a:gdLst/>
          <a:ahLst/>
          <a:cxnLst/>
          <a:rect l="0" t="0" r="0" b="0"/>
          <a:pathLst>
            <a:path>
              <a:moveTo>
                <a:pt x="1273296" y="5287589"/>
              </a:moveTo>
              <a:arcTo wR="2891371" hR="2891371" stAng="7441780" swAng="52194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40983-3CA1-4BDD-810E-07DCF55CC024}">
      <dsp:nvSpPr>
        <dsp:cNvPr id="0" name=""/>
        <dsp:cNvSpPr/>
      </dsp:nvSpPr>
      <dsp:spPr>
        <a:xfrm>
          <a:off x="228598" y="1828800"/>
          <a:ext cx="2769311" cy="2062360"/>
        </a:xfrm>
        <a:prstGeom prst="roundRect">
          <a:avLst/>
        </a:prstGeom>
        <a:solidFill>
          <a:schemeClr val="tx1">
            <a:lumMod val="8500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u="none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rPr>
            <a:t>I myself will not be disqualified.</a:t>
          </a:r>
          <a:endParaRPr lang="en-US" sz="3200" b="1" i="0" u="none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vid" pitchFamily="34" charset="-79"/>
            <a:cs typeface="David" pitchFamily="34" charset="-79"/>
          </a:endParaRPr>
        </a:p>
      </dsp:txBody>
      <dsp:txXfrm>
        <a:off x="329274" y="1929476"/>
        <a:ext cx="2567959" cy="1861008"/>
      </dsp:txXfrm>
    </dsp:sp>
    <dsp:sp modelId="{C92102BE-D4BB-4CC9-A4C0-306DF136CB47}">
      <dsp:nvSpPr>
        <dsp:cNvPr id="0" name=""/>
        <dsp:cNvSpPr/>
      </dsp:nvSpPr>
      <dsp:spPr>
        <a:xfrm>
          <a:off x="641287" y="1461034"/>
          <a:ext cx="5782742" cy="5782742"/>
        </a:xfrm>
        <a:custGeom>
          <a:avLst/>
          <a:gdLst/>
          <a:ahLst/>
          <a:cxnLst/>
          <a:rect l="0" t="0" r="0" b="0"/>
          <a:pathLst>
            <a:path>
              <a:moveTo>
                <a:pt x="1684425" y="263956"/>
              </a:moveTo>
              <a:arcTo wR="2891371" hR="2891371" stAng="14719653" swAng="82649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C76C-801F-4AD6-81A3-CC659DFC24B4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24CE7D-FDF7-4467-BE63-173748282FA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C76C-801F-4AD6-81A3-CC659DFC24B4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CE7D-FDF7-4467-BE63-17374828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C76C-801F-4AD6-81A3-CC659DFC24B4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CE7D-FDF7-4467-BE63-17374828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20C76C-801F-4AD6-81A3-CC659DFC24B4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4CE7D-FDF7-4467-BE63-173748282FA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C76C-801F-4AD6-81A3-CC659DFC24B4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24CE7D-FDF7-4467-BE63-173748282FA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120C76C-801F-4AD6-81A3-CC659DFC24B4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C24CE7D-FDF7-4467-BE63-173748282FA2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20C76C-801F-4AD6-81A3-CC659DFC24B4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C24CE7D-FDF7-4467-BE63-173748282FA2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C76C-801F-4AD6-81A3-CC659DFC24B4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24CE7D-FDF7-4467-BE63-173748282FA2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C76C-801F-4AD6-81A3-CC659DFC24B4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24CE7D-FDF7-4467-BE63-173748282FA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120C76C-801F-4AD6-81A3-CC659DFC24B4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C24CE7D-FDF7-4467-BE63-173748282FA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20C76C-801F-4AD6-81A3-CC659DFC24B4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24CE7D-FDF7-4467-BE63-173748282FA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120C76C-801F-4AD6-81A3-CC659DFC24B4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C24CE7D-FDF7-4467-BE63-173748282FA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Paul’s Self Denial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1 Corinthians 9:1-27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4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6962774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Hide it Under a Bushel?</a:t>
            </a:r>
            <a:endParaRPr lang="en-US" sz="44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8077201" cy="5384800"/>
          </a:xfrm>
        </p:spPr>
      </p:pic>
      <p:sp>
        <p:nvSpPr>
          <p:cNvPr id="7" name="Rectangle 6"/>
          <p:cNvSpPr/>
          <p:nvPr/>
        </p:nvSpPr>
        <p:spPr>
          <a:xfrm>
            <a:off x="1447800" y="1066800"/>
            <a:ext cx="57912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i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NO!</a:t>
            </a:r>
            <a:endParaRPr lang="en-US" sz="19900" b="1" i="1" u="sng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5911" y="4038600"/>
            <a:ext cx="55349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Colossians 3:17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0308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304699"/>
              </p:ext>
            </p:extLst>
          </p:nvPr>
        </p:nvGraphicFramePr>
        <p:xfrm>
          <a:off x="1" y="76200"/>
          <a:ext cx="9067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 rot="20185081">
            <a:off x="307997" y="2299714"/>
            <a:ext cx="86780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Philippians 3:14</a:t>
            </a:r>
            <a:endParaRPr lang="en-US" sz="9600" b="1" i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174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4B5880-AEE8-447B-B253-2565C17A5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F04B5880-AEE8-447B-B253-2565C17A5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04B5880-AEE8-447B-B253-2565C17A5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04B5880-AEE8-447B-B253-2565C17A5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2D7941-7E0C-4623-902B-EE4A5B5BA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712D7941-7E0C-4623-902B-EE4A5B5BA9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712D7941-7E0C-4623-902B-EE4A5B5BA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712D7941-7E0C-4623-902B-EE4A5B5BA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D4E38C-FFC1-4D16-A342-5573865E8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EBD4E38C-FFC1-4D16-A342-5573865E85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EBD4E38C-FFC1-4D16-A342-5573865E8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EBD4E38C-FFC1-4D16-A342-5573865E8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7B8FC3-A1AC-4EEA-9630-7D5ECE581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C17B8FC3-A1AC-4EEA-9630-7D5ECE581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C17B8FC3-A1AC-4EEA-9630-7D5ECE581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C17B8FC3-A1AC-4EEA-9630-7D5ECE581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EFF44D-C3D2-412F-8F66-6048ACB55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3EEFF44D-C3D2-412F-8F66-6048ACB55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3EEFF44D-C3D2-412F-8F66-6048ACB55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3EEFF44D-C3D2-412F-8F66-6048ACB55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074F5F-3085-43CD-B9CA-8163A4963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90074F5F-3085-43CD-B9CA-8163A49632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90074F5F-3085-43CD-B9CA-8163A4963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90074F5F-3085-43CD-B9CA-8163A4963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5A845E-E84B-4CCC-A7E1-2DB4C73DF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BD5A845E-E84B-4CCC-A7E1-2DB4C73DFA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BD5A845E-E84B-4CCC-A7E1-2DB4C73DF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BD5A845E-E84B-4CCC-A7E1-2DB4C73DF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864D69-01C7-4E28-B40F-AE91E2FF4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5C864D69-01C7-4E28-B40F-AE91E2FF4B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5C864D69-01C7-4E28-B40F-AE91E2FF4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5C864D69-01C7-4E28-B40F-AE91E2FF4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040983-3CA1-4BDD-810E-07DCF55CC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14040983-3CA1-4BDD-810E-07DCF55CC0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14040983-3CA1-4BDD-810E-07DCF55CC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14040983-3CA1-4BDD-810E-07DCF55CC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2102BE-D4BB-4CC9-A4C0-306DF136C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C92102BE-D4BB-4CC9-A4C0-306DF136CB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C92102BE-D4BB-4CC9-A4C0-306DF136C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C92102BE-D4BB-4CC9-A4C0-306DF136C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81460048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Chapter 9 - Breakdown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7725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9ADFF9-039D-4630-8946-6E07D4EF6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A79ADFF9-039D-4630-8946-6E07D4EF6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A79ADFF9-039D-4630-8946-6E07D4EF6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A79ADFF9-039D-4630-8946-6E07D4EF6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A79ADFF9-039D-4630-8946-6E07D4EF6D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AD97CA-195B-49D2-B2FA-C86C04599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B5AD97CA-195B-49D2-B2FA-C86C04599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B5AD97CA-195B-49D2-B2FA-C86C04599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B5AD97CA-195B-49D2-B2FA-C86C04599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B5AD97CA-195B-49D2-B2FA-C86C045996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294D-B69E-4623-BB28-8D31696B24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A263294D-B69E-4623-BB28-8D31696B24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dgm id="{A263294D-B69E-4623-BB28-8D31696B24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A263294D-B69E-4623-BB28-8D31696B24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A263294D-B69E-4623-BB28-8D31696B24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9183CC-4EA4-4748-AA53-465E55026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799183CC-4EA4-4748-AA53-465E55026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799183CC-4EA4-4748-AA53-465E55026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799183CC-4EA4-4748-AA53-465E55026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799183CC-4EA4-4748-AA53-465E550265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7590010"/>
              </p:ext>
            </p:extLst>
          </p:nvPr>
        </p:nvGraphicFramePr>
        <p:xfrm>
          <a:off x="352425" y="1143000"/>
          <a:ext cx="8410575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838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What is an apostle?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8819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860D13-8D9E-49F2-9B21-A5FB3DEEF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1B860D13-8D9E-49F2-9B21-A5FB3DEEF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1B860D13-8D9E-49F2-9B21-A5FB3DEEF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1B860D13-8D9E-49F2-9B21-A5FB3DEEF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1B860D13-8D9E-49F2-9B21-A5FB3DEEF3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6E5727-711C-4F62-8249-9BDC19967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E56E5727-711C-4F62-8249-9BDC19967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E56E5727-711C-4F62-8249-9BDC19967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E56E5727-711C-4F62-8249-9BDC19967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E56E5727-711C-4F62-8249-9BDC199671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070E10-6CAA-416B-886B-E7086185A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69070E10-6CAA-416B-886B-E7086185A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69070E10-6CAA-416B-886B-E7086185A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69070E10-6CAA-416B-886B-E7086185A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69070E10-6CAA-416B-886B-E7086185A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FC705C-6975-4F80-89DE-9959633E7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ECFC705C-6975-4F80-89DE-9959633E7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ECFC705C-6975-4F80-89DE-9959633E7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ECFC705C-6975-4F80-89DE-9959633E7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ECFC705C-6975-4F80-89DE-9959633E77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ABE331-A540-4822-B355-4FA65E1B8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BEABE331-A540-4822-B355-4FA65E1B8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BEABE331-A540-4822-B355-4FA65E1B8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BEABE331-A540-4822-B355-4FA65E1B8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BEABE331-A540-4822-B355-4FA65E1B8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BE4DA2-E26A-43B6-B804-3FD8A029C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4CBE4DA2-E26A-43B6-B804-3FD8A029C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4CBE4DA2-E26A-43B6-B804-3FD8A029C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4CBE4DA2-E26A-43B6-B804-3FD8A029C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4CBE4DA2-E26A-43B6-B804-3FD8A029C8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D97A1A-BEEC-402B-8B56-F6B95244D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DAD97A1A-BEEC-402B-8B56-F6B95244D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DAD97A1A-BEEC-402B-8B56-F6B95244D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DAD97A1A-BEEC-402B-8B56-F6B95244D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DAD97A1A-BEEC-402B-8B56-F6B95244D0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87957040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7680960" cy="762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Paul an </a:t>
            </a:r>
            <a:r>
              <a:rPr lang="en-US" sz="4400" b="1" dirty="0"/>
              <a:t>A</a:t>
            </a:r>
            <a:r>
              <a:rPr lang="en-US" sz="4400" b="1" dirty="0" smtClean="0"/>
              <a:t>postle?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9390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B860D13-8D9E-49F2-9B21-A5FB3DEEF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graphicEl>
                                              <a:dgm id="{1B860D13-8D9E-49F2-9B21-A5FB3DEEF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1B860D13-8D9E-49F2-9B21-A5FB3DEEF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1B860D13-8D9E-49F2-9B21-A5FB3DEEF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graphicEl>
                                              <a:dgm id="{1B860D13-8D9E-49F2-9B21-A5FB3DEEF3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56E5727-711C-4F62-8249-9BDC19967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E56E5727-711C-4F62-8249-9BDC19967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E56E5727-711C-4F62-8249-9BDC19967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E56E5727-711C-4F62-8249-9BDC19967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dgm id="{E56E5727-711C-4F62-8249-9BDC199671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9070E10-6CAA-416B-886B-E7086185A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69070E10-6CAA-416B-886B-E7086185A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69070E10-6CAA-416B-886B-E7086185A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dgm id="{69070E10-6CAA-416B-886B-E7086185A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graphicEl>
                                              <a:dgm id="{69070E10-6CAA-416B-886B-E7086185A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CBE4DA2-E26A-43B6-B804-3FD8A029C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graphicEl>
                                              <a:dgm id="{4CBE4DA2-E26A-43B6-B804-3FD8A029C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graphicEl>
                                              <a:dgm id="{4CBE4DA2-E26A-43B6-B804-3FD8A029C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graphicEl>
                                              <a:dgm id="{4CBE4DA2-E26A-43B6-B804-3FD8A029C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graphicEl>
                                              <a:dgm id="{4CBE4DA2-E26A-43B6-B804-3FD8A029C8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3365A9F-A13A-4BFF-9ABD-E31C8B3D6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graphicEl>
                                              <a:dgm id="{B3365A9F-A13A-4BFF-9ABD-E31C8B3D6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graphicEl>
                                              <a:dgm id="{B3365A9F-A13A-4BFF-9ABD-E31C8B3D6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graphicEl>
                                              <a:dgm id="{B3365A9F-A13A-4BFF-9ABD-E31C8B3D6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dgm id="{B3365A9F-A13A-4BFF-9ABD-E31C8B3D6F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C0ED57-F051-454E-81BE-5A491938C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graphicEl>
                                              <a:dgm id="{F5C0ED57-F051-454E-81BE-5A491938C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graphicEl>
                                              <a:dgm id="{F5C0ED57-F051-454E-81BE-5A491938C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F5C0ED57-F051-454E-81BE-5A491938C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graphicEl>
                                              <a:dgm id="{F5C0ED57-F051-454E-81BE-5A491938C8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ED11B43-BE73-4A13-A5C1-3BFF1F076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graphicEl>
                                              <a:dgm id="{FED11B43-BE73-4A13-A5C1-3BFF1F076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graphicEl>
                                              <a:dgm id="{FED11B43-BE73-4A13-A5C1-3BFF1F076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graphicEl>
                                              <a:dgm id="{FED11B43-BE73-4A13-A5C1-3BFF1F076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graphicEl>
                                              <a:dgm id="{FED11B43-BE73-4A13-A5C1-3BFF1F0766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80960" cy="762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Questioning Paul’s Apostleship</a:t>
            </a:r>
            <a:endParaRPr lang="en-US" sz="4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40045748"/>
              </p:ext>
            </p:extLst>
          </p:nvPr>
        </p:nvGraphicFramePr>
        <p:xfrm>
          <a:off x="609600" y="1447800"/>
          <a:ext cx="7680325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202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24A921-3302-4A0D-88DD-CCB1AFA3E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graphicEl>
                                              <a:dgm id="{BC24A921-3302-4A0D-88DD-CCB1AFA3E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BC24A921-3302-4A0D-88DD-CCB1AFA3E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BC24A921-3302-4A0D-88DD-CCB1AFA3E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BC24A921-3302-4A0D-88DD-CCB1AFA3E1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819263-92FA-46D0-9238-9ACED5993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CD819263-92FA-46D0-9238-9ACED5993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CD819263-92FA-46D0-9238-9ACED5993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CD819263-92FA-46D0-9238-9ACED5993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graphicEl>
                                              <a:dgm id="{CD819263-92FA-46D0-9238-9ACED5993F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23562C-D184-4244-9948-FD5BE88C1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graphicEl>
                                              <a:dgm id="{3B23562C-D184-4244-9948-FD5BE88C1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3B23562C-D184-4244-9948-FD5BE88C1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3B23562C-D184-4244-9948-FD5BE88C1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3B23562C-D184-4244-9948-FD5BE88C16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A65A8F8-6B09-4E0C-81F0-462CDA579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BA65A8F8-6B09-4E0C-81F0-462CDA579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graphicEl>
                                              <a:dgm id="{BA65A8F8-6B09-4E0C-81F0-462CDA579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BA65A8F8-6B09-4E0C-81F0-462CDA579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graphicEl>
                                              <a:dgm id="{BA65A8F8-6B09-4E0C-81F0-462CDA5796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B024F85-C26D-4C69-8BF1-4F40BBB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FB024F85-C26D-4C69-8BF1-4F40BBB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graphicEl>
                                              <a:dgm id="{FB024F85-C26D-4C69-8BF1-4F40BBB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graphicEl>
                                              <a:dgm id="{FB024F85-C26D-4C69-8BF1-4F40BBB7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graphicEl>
                                              <a:dgm id="{FB024F85-C26D-4C69-8BF1-4F40BBB7F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881054-6806-486C-B10A-E6632D33C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graphicEl>
                                              <a:dgm id="{DB881054-6806-486C-B10A-E6632D33C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graphicEl>
                                              <a:dgm id="{DB881054-6806-486C-B10A-E6632D33C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graphicEl>
                                              <a:dgm id="{DB881054-6806-486C-B10A-E6632D33C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graphicEl>
                                              <a:dgm id="{DB881054-6806-486C-B10A-E6632D33C0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19E8E5-FACF-419D-ACC5-BA2C24989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graphicEl>
                                              <a:dgm id="{ED19E8E5-FACF-419D-ACC5-BA2C24989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graphicEl>
                                              <a:dgm id="{ED19E8E5-FACF-419D-ACC5-BA2C24989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graphicEl>
                                              <a:dgm id="{ED19E8E5-FACF-419D-ACC5-BA2C24989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graphicEl>
                                              <a:dgm id="{ED19E8E5-FACF-419D-ACC5-BA2C24989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BA6512-F2AC-4C6A-97A1-388EDF577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graphicEl>
                                              <a:dgm id="{51BA6512-F2AC-4C6A-97A1-388EDF577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graphicEl>
                                              <a:dgm id="{51BA6512-F2AC-4C6A-97A1-388EDF577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graphicEl>
                                              <a:dgm id="{51BA6512-F2AC-4C6A-97A1-388EDF577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graphicEl>
                                              <a:dgm id="{51BA6512-F2AC-4C6A-97A1-388EDF5779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C88A94-63EE-4AFE-8152-8FCB37263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graphicEl>
                                              <a:dgm id="{67C88A94-63EE-4AFE-8152-8FCB37263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graphicEl>
                                              <a:dgm id="{67C88A94-63EE-4AFE-8152-8FCB37263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graphicEl>
                                              <a:dgm id="{67C88A94-63EE-4AFE-8152-8FCB37263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graphicEl>
                                              <a:dgm id="{67C88A94-63EE-4AFE-8152-8FCB37263E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762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Lacking Knowledge?</a:t>
            </a:r>
            <a:endParaRPr lang="en-US" sz="44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66281643"/>
              </p:ext>
            </p:extLst>
          </p:nvPr>
        </p:nvGraphicFramePr>
        <p:xfrm>
          <a:off x="352425" y="1463674"/>
          <a:ext cx="7680325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96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C3AEE9-C654-411C-B36D-37C550F3B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C3C3AEE9-C654-411C-B36D-37C550F3B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C3C3AEE9-C654-411C-B36D-37C550F3B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F58D0E-3B79-421A-B1A3-E7694FC4E9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91F58D0E-3B79-421A-B1A3-E7694FC4E9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91F58D0E-3B79-421A-B1A3-E7694FC4E9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AE4FD86-7415-4C78-8C5E-6C548DDF4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FAE4FD86-7415-4C78-8C5E-6C548DDF4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FAE4FD86-7415-4C78-8C5E-6C548DDF4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72524B7-BAE3-4B79-9ED7-818697227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D72524B7-BAE3-4B79-9ED7-818697227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dgm id="{D72524B7-BAE3-4B79-9ED7-818697227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9859BBD-0ACA-47D4-ACF7-09F284994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C9859BBD-0ACA-47D4-ACF7-09F284994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dgm id="{C9859BBD-0ACA-47D4-ACF7-09F284994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A48AA5C-C029-4AE7-8DD0-CC493D613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graphicEl>
                                              <a:dgm id="{AA48AA5C-C029-4AE7-8DD0-CC493D613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graphicEl>
                                              <a:dgm id="{AA48AA5C-C029-4AE7-8DD0-CC493D613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1CB4DC5-F584-4379-AB00-52864C645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61CB4DC5-F584-4379-AB00-52864C645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61CB4DC5-F584-4379-AB00-52864C645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23555751"/>
              </p:ext>
            </p:extLst>
          </p:nvPr>
        </p:nvGraphicFramePr>
        <p:xfrm>
          <a:off x="352425" y="1463674"/>
          <a:ext cx="8486775" cy="5165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953374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    Paul’s Income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313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BA1BEF-0032-4443-8C8C-B68E0B796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ABA1BEF-0032-4443-8C8C-B68E0B796A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50E0C6-AF99-48D2-ABB4-2229B08DD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050E0C6-AF99-48D2-ABB4-2229B08DD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74D283-08CD-4834-AEC9-5F4536222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374D283-08CD-4834-AEC9-5F4536222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63900F-A81A-4DA2-973A-1CB9D259B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F63900F-A81A-4DA2-973A-1CB9D259B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C9C292-4A8B-48CD-BEA4-3275A34DE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ABC9C292-4A8B-48CD-BEA4-3275A34DEF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82359920"/>
              </p:ext>
            </p:extLst>
          </p:nvPr>
        </p:nvGraphicFramePr>
        <p:xfrm>
          <a:off x="352425" y="1219200"/>
          <a:ext cx="8334375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Paul “Under Compulsion”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1293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574399-369B-49F0-ABEC-630B5FD54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0B574399-369B-49F0-ABEC-630B5FD54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B574399-369B-49F0-ABEC-630B5FD54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B574399-369B-49F0-ABEC-630B5FD54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0B574399-369B-49F0-ABEC-630B5FD54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DCD3E1-2822-4B0F-A6F3-0B9EACB2D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11DCD3E1-2822-4B0F-A6F3-0B9EACB2D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11DCD3E1-2822-4B0F-A6F3-0B9EACB2D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11DCD3E1-2822-4B0F-A6F3-0B9EACB2D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11DCD3E1-2822-4B0F-A6F3-0B9EACB2D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79EC3D-DD8B-45FE-B57E-8832A479D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8279EC3D-DD8B-45FE-B57E-8832A479D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8279EC3D-DD8B-45FE-B57E-8832A479D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8279EC3D-DD8B-45FE-B57E-8832A479D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8279EC3D-DD8B-45FE-B57E-8832A479D3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F41953-CD2C-490B-8EC6-919640479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F5F41953-CD2C-490B-8EC6-919640479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F5F41953-CD2C-490B-8EC6-919640479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F5F41953-CD2C-490B-8EC6-919640479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F5F41953-CD2C-490B-8EC6-919640479D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F5CE94-2BB5-442A-A081-199A1AF4A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57F5CE94-2BB5-442A-A081-199A1AF4A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57F5CE94-2BB5-442A-A081-199A1AF4A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57F5CE94-2BB5-442A-A081-199A1AF4A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57F5CE94-2BB5-442A-A081-199A1AF4A3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819559-AB81-4A34-9206-095A7566E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B6819559-AB81-4A34-9206-095A7566E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B6819559-AB81-4A34-9206-095A7566E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B6819559-AB81-4A34-9206-095A7566E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B6819559-AB81-4A34-9206-095A7566E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6C3B97-DA22-4222-97B5-892DC4CAE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F76C3B97-DA22-4222-97B5-892DC4CAE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F76C3B97-DA22-4222-97B5-892DC4CAE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F76C3B97-DA22-4222-97B5-892DC4CAE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F76C3B97-DA22-4222-97B5-892DC4CAEB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76200"/>
            <a:ext cx="768096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Becoming All Things to All Men</a:t>
            </a:r>
            <a:endParaRPr lang="en-US" sz="4400" b="1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17455361"/>
              </p:ext>
            </p:extLst>
          </p:nvPr>
        </p:nvGraphicFramePr>
        <p:xfrm>
          <a:off x="381000" y="1066800"/>
          <a:ext cx="8181975" cy="569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83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6462242-C512-49A2-BD8F-E29BCE920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graphicEl>
                                              <a:dgm id="{16462242-C512-49A2-BD8F-E29BCE920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graphicEl>
                                              <a:dgm id="{16462242-C512-49A2-BD8F-E29BCE920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graphicEl>
                                              <a:dgm id="{16462242-C512-49A2-BD8F-E29BCE920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graphicEl>
                                              <a:dgm id="{16462242-C512-49A2-BD8F-E29BCE920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3A70CDD-76B0-4B67-BB53-43B13CFD0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graphicEl>
                                              <a:dgm id="{43A70CDD-76B0-4B67-BB53-43B13CFD0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graphicEl>
                                              <a:dgm id="{43A70CDD-76B0-4B67-BB53-43B13CFD0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graphicEl>
                                              <a:dgm id="{43A70CDD-76B0-4B67-BB53-43B13CFD0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graphicEl>
                                              <a:dgm id="{43A70CDD-76B0-4B67-BB53-43B13CFD04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BF5F041-112A-40C9-8460-CD326A73E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graphicEl>
                                              <a:dgm id="{3BF5F041-112A-40C9-8460-CD326A73E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graphicEl>
                                              <a:dgm id="{3BF5F041-112A-40C9-8460-CD326A73E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graphicEl>
                                              <a:dgm id="{3BF5F041-112A-40C9-8460-CD326A73E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>
                                            <p:graphicEl>
                                              <a:dgm id="{3BF5F041-112A-40C9-8460-CD326A73E2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94D71E4-18A9-4F56-A0C3-B428A7CCB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graphicEl>
                                              <a:dgm id="{794D71E4-18A9-4F56-A0C3-B428A7CCB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graphicEl>
                                              <a:dgm id="{794D71E4-18A9-4F56-A0C3-B428A7CCB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graphicEl>
                                              <a:dgm id="{794D71E4-18A9-4F56-A0C3-B428A7CCB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>
                                            <p:graphicEl>
                                              <a:dgm id="{794D71E4-18A9-4F56-A0C3-B428A7CCBA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16F122A-6D79-42BF-B62E-82EE21FC1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graphicEl>
                                              <a:dgm id="{016F122A-6D79-42BF-B62E-82EE21FC1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graphicEl>
                                              <a:dgm id="{016F122A-6D79-42BF-B62E-82EE21FC1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graphicEl>
                                              <a:dgm id="{016F122A-6D79-42BF-B62E-82EE21FC1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graphicEl>
                                              <a:dgm id="{016F122A-6D79-42BF-B62E-82EE21FC1C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7FEB06D-BF41-4193-8B43-907217311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graphicEl>
                                              <a:dgm id="{37FEB06D-BF41-4193-8B43-907217311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graphicEl>
                                              <a:dgm id="{37FEB06D-BF41-4193-8B43-907217311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graphicEl>
                                              <a:dgm id="{37FEB06D-BF41-4193-8B43-907217311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>
                                            <p:graphicEl>
                                              <a:dgm id="{37FEB06D-BF41-4193-8B43-9072173114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93E0983-9945-43AD-BF30-694040277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>
                                            <p:graphicEl>
                                              <a:dgm id="{C93E0983-9945-43AD-BF30-694040277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>
                                            <p:graphicEl>
                                              <a:dgm id="{C93E0983-9945-43AD-BF30-694040277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graphicEl>
                                              <a:dgm id="{C93E0983-9945-43AD-BF30-694040277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graphicEl>
                                              <a:dgm id="{C93E0983-9945-43AD-BF30-6940402775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68CB0AF-5436-438D-AF0A-223586762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>
                                            <p:graphicEl>
                                              <a:dgm id="{F68CB0AF-5436-438D-AF0A-223586762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graphicEl>
                                              <a:dgm id="{F68CB0AF-5436-438D-AF0A-223586762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graphicEl>
                                              <a:dgm id="{F68CB0AF-5436-438D-AF0A-223586762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>
                                            <p:graphicEl>
                                              <a:dgm id="{F68CB0AF-5436-438D-AF0A-223586762D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D11823F-2CDC-48B4-9DA4-1E5A45C0F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>
                                            <p:graphicEl>
                                              <a:dgm id="{8D11823F-2CDC-48B4-9DA4-1E5A45C0F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>
                                            <p:graphicEl>
                                              <a:dgm id="{8D11823F-2CDC-48B4-9DA4-1E5A45C0F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graphicEl>
                                              <a:dgm id="{8D11823F-2CDC-48B4-9DA4-1E5A45C0F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>
                                            <p:graphicEl>
                                              <a:dgm id="{8D11823F-2CDC-48B4-9DA4-1E5A45C0F5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311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Mylar</vt:lpstr>
      <vt:lpstr>1 Corinthians 9:1-27</vt:lpstr>
      <vt:lpstr>Chapter 9 - Breakdown</vt:lpstr>
      <vt:lpstr>What is an apostle?</vt:lpstr>
      <vt:lpstr>Paul an Apostle?</vt:lpstr>
      <vt:lpstr>Questioning Paul’s Apostleship</vt:lpstr>
      <vt:lpstr>Lacking Knowledge?</vt:lpstr>
      <vt:lpstr>    Paul’s Income</vt:lpstr>
      <vt:lpstr>Paul “Under Compulsion”</vt:lpstr>
      <vt:lpstr>Becoming All Things to All Men</vt:lpstr>
      <vt:lpstr>Hide it Under a Bushel?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9:1-27</dc:title>
  <dc:creator>Troy A. Deppe</dc:creator>
  <cp:lastModifiedBy>Troy A. Deppe</cp:lastModifiedBy>
  <cp:revision>53</cp:revision>
  <dcterms:created xsi:type="dcterms:W3CDTF">2013-02-03T03:12:00Z</dcterms:created>
  <dcterms:modified xsi:type="dcterms:W3CDTF">2013-02-06T04:05:36Z</dcterms:modified>
</cp:coreProperties>
</file>