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73" r:id="rId4"/>
    <p:sldId id="258" r:id="rId5"/>
    <p:sldId id="266" r:id="rId6"/>
    <p:sldId id="259" r:id="rId7"/>
    <p:sldId id="260" r:id="rId8"/>
    <p:sldId id="261" r:id="rId9"/>
    <p:sldId id="262" r:id="rId10"/>
    <p:sldId id="263" r:id="rId11"/>
    <p:sldId id="264" r:id="rId12"/>
    <p:sldId id="265" r:id="rId13"/>
    <p:sldId id="267" r:id="rId14"/>
    <p:sldId id="268" r:id="rId15"/>
    <p:sldId id="269" r:id="rId16"/>
    <p:sldId id="270" r:id="rId17"/>
    <p:sldId id="271" r:id="rId18"/>
    <p:sldId id="272" r:id="rId19"/>
  </p:sldIdLst>
  <p:sldSz cx="9144000" cy="6858000" type="overhead"/>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4" autoAdjust="0"/>
    <p:restoredTop sz="94628" autoAdjust="0"/>
  </p:normalViewPr>
  <p:slideViewPr>
    <p:cSldViewPr snapToGrid="0" showGuides="1">
      <p:cViewPr varScale="1">
        <p:scale>
          <a:sx n="66" d="100"/>
          <a:sy n="66" d="100"/>
        </p:scale>
        <p:origin x="-492" y="-108"/>
      </p:cViewPr>
      <p:guideLst>
        <p:guide orient="horz" pos="2160"/>
        <p:guide pos="286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DC4E7-3E74-41D0-8556-7DB1B54CD587}" type="datetimeFigureOut">
              <a:rPr lang="en-US" smtClean="0"/>
              <a:t>6/12/2013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3AA9A-4129-4A7C-AA56-D0C704E726C4}" type="slidenum">
              <a:rPr lang="en-US" smtClean="0"/>
              <a:t>‹#›</a:t>
            </a:fld>
            <a:endParaRPr lang="en-US"/>
          </a:p>
        </p:txBody>
      </p:sp>
    </p:spTree>
    <p:extLst>
      <p:ext uri="{BB962C8B-B14F-4D97-AF65-F5344CB8AC3E}">
        <p14:creationId xmlns:p14="http://schemas.microsoft.com/office/powerpoint/2010/main" val="358392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a:t>
            </a:fld>
            <a:endParaRPr lang="en-US"/>
          </a:p>
        </p:txBody>
      </p:sp>
    </p:spTree>
    <p:extLst>
      <p:ext uri="{BB962C8B-B14F-4D97-AF65-F5344CB8AC3E}">
        <p14:creationId xmlns:p14="http://schemas.microsoft.com/office/powerpoint/2010/main" val="213466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10</a:t>
            </a:fld>
            <a:endParaRPr lang="en-US"/>
          </a:p>
        </p:txBody>
      </p:sp>
    </p:spTree>
    <p:extLst>
      <p:ext uri="{BB962C8B-B14F-4D97-AF65-F5344CB8AC3E}">
        <p14:creationId xmlns:p14="http://schemas.microsoft.com/office/powerpoint/2010/main" val="21583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11</a:t>
            </a:fld>
            <a:endParaRPr lang="en-US"/>
          </a:p>
        </p:txBody>
      </p:sp>
    </p:spTree>
    <p:extLst>
      <p:ext uri="{BB962C8B-B14F-4D97-AF65-F5344CB8AC3E}">
        <p14:creationId xmlns:p14="http://schemas.microsoft.com/office/powerpoint/2010/main" val="84995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12</a:t>
            </a:fld>
            <a:endParaRPr lang="en-US"/>
          </a:p>
        </p:txBody>
      </p:sp>
    </p:spTree>
    <p:extLst>
      <p:ext uri="{BB962C8B-B14F-4D97-AF65-F5344CB8AC3E}">
        <p14:creationId xmlns:p14="http://schemas.microsoft.com/office/powerpoint/2010/main" val="2524359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13</a:t>
            </a:fld>
            <a:endParaRPr lang="en-US"/>
          </a:p>
        </p:txBody>
      </p:sp>
    </p:spTree>
    <p:extLst>
      <p:ext uri="{BB962C8B-B14F-4D97-AF65-F5344CB8AC3E}">
        <p14:creationId xmlns:p14="http://schemas.microsoft.com/office/powerpoint/2010/main" val="2349071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14</a:t>
            </a:fld>
            <a:endParaRPr lang="en-US"/>
          </a:p>
        </p:txBody>
      </p:sp>
    </p:spTree>
    <p:extLst>
      <p:ext uri="{BB962C8B-B14F-4D97-AF65-F5344CB8AC3E}">
        <p14:creationId xmlns:p14="http://schemas.microsoft.com/office/powerpoint/2010/main" val="94636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15</a:t>
            </a:fld>
            <a:endParaRPr lang="en-US"/>
          </a:p>
        </p:txBody>
      </p:sp>
    </p:spTree>
    <p:extLst>
      <p:ext uri="{BB962C8B-B14F-4D97-AF65-F5344CB8AC3E}">
        <p14:creationId xmlns:p14="http://schemas.microsoft.com/office/powerpoint/2010/main" val="145372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16</a:t>
            </a:fld>
            <a:endParaRPr lang="en-US"/>
          </a:p>
        </p:txBody>
      </p:sp>
    </p:spTree>
    <p:extLst>
      <p:ext uri="{BB962C8B-B14F-4D97-AF65-F5344CB8AC3E}">
        <p14:creationId xmlns:p14="http://schemas.microsoft.com/office/powerpoint/2010/main" val="69229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17</a:t>
            </a:fld>
            <a:endParaRPr lang="en-US"/>
          </a:p>
        </p:txBody>
      </p:sp>
    </p:spTree>
    <p:extLst>
      <p:ext uri="{BB962C8B-B14F-4D97-AF65-F5344CB8AC3E}">
        <p14:creationId xmlns:p14="http://schemas.microsoft.com/office/powerpoint/2010/main" val="307799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18</a:t>
            </a:fld>
            <a:endParaRPr lang="en-US"/>
          </a:p>
        </p:txBody>
      </p:sp>
    </p:spTree>
    <p:extLst>
      <p:ext uri="{BB962C8B-B14F-4D97-AF65-F5344CB8AC3E}">
        <p14:creationId xmlns:p14="http://schemas.microsoft.com/office/powerpoint/2010/main" val="93370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2</a:t>
            </a:fld>
            <a:endParaRPr lang="en-US"/>
          </a:p>
        </p:txBody>
      </p:sp>
    </p:spTree>
    <p:extLst>
      <p:ext uri="{BB962C8B-B14F-4D97-AF65-F5344CB8AC3E}">
        <p14:creationId xmlns:p14="http://schemas.microsoft.com/office/powerpoint/2010/main" val="377103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3</a:t>
            </a:fld>
            <a:endParaRPr lang="en-US"/>
          </a:p>
        </p:txBody>
      </p:sp>
    </p:spTree>
    <p:extLst>
      <p:ext uri="{BB962C8B-B14F-4D97-AF65-F5344CB8AC3E}">
        <p14:creationId xmlns:p14="http://schemas.microsoft.com/office/powerpoint/2010/main" val="101868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4</a:t>
            </a:fld>
            <a:endParaRPr lang="en-US"/>
          </a:p>
        </p:txBody>
      </p:sp>
    </p:spTree>
    <p:extLst>
      <p:ext uri="{BB962C8B-B14F-4D97-AF65-F5344CB8AC3E}">
        <p14:creationId xmlns:p14="http://schemas.microsoft.com/office/powerpoint/2010/main" val="429196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5</a:t>
            </a:fld>
            <a:endParaRPr lang="en-US"/>
          </a:p>
        </p:txBody>
      </p:sp>
    </p:spTree>
    <p:extLst>
      <p:ext uri="{BB962C8B-B14F-4D97-AF65-F5344CB8AC3E}">
        <p14:creationId xmlns:p14="http://schemas.microsoft.com/office/powerpoint/2010/main" val="261214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6</a:t>
            </a:fld>
            <a:endParaRPr lang="en-US"/>
          </a:p>
        </p:txBody>
      </p:sp>
    </p:spTree>
    <p:extLst>
      <p:ext uri="{BB962C8B-B14F-4D97-AF65-F5344CB8AC3E}">
        <p14:creationId xmlns:p14="http://schemas.microsoft.com/office/powerpoint/2010/main" val="3437562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7</a:t>
            </a:fld>
            <a:endParaRPr lang="en-US"/>
          </a:p>
        </p:txBody>
      </p:sp>
    </p:spTree>
    <p:extLst>
      <p:ext uri="{BB962C8B-B14F-4D97-AF65-F5344CB8AC3E}">
        <p14:creationId xmlns:p14="http://schemas.microsoft.com/office/powerpoint/2010/main" val="260108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8</a:t>
            </a:fld>
            <a:endParaRPr lang="en-US"/>
          </a:p>
        </p:txBody>
      </p:sp>
    </p:spTree>
    <p:extLst>
      <p:ext uri="{BB962C8B-B14F-4D97-AF65-F5344CB8AC3E}">
        <p14:creationId xmlns:p14="http://schemas.microsoft.com/office/powerpoint/2010/main" val="1802311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C3AA9A-4129-4A7C-AA56-D0C704E726C4}" type="slidenum">
              <a:rPr lang="en-US" smtClean="0"/>
              <a:t>9</a:t>
            </a:fld>
            <a:endParaRPr lang="en-US"/>
          </a:p>
        </p:txBody>
      </p:sp>
    </p:spTree>
    <p:extLst>
      <p:ext uri="{BB962C8B-B14F-4D97-AF65-F5344CB8AC3E}">
        <p14:creationId xmlns:p14="http://schemas.microsoft.com/office/powerpoint/2010/main" val="262595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34060D-F67B-4C6E-9A23-9EB80BAD1F46}"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2887576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4060D-F67B-4C6E-9A23-9EB80BAD1F46}"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3512434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4060D-F67B-4C6E-9A23-9EB80BAD1F46}"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795998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34060D-F67B-4C6E-9A23-9EB80BAD1F46}"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2053515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34060D-F67B-4C6E-9A23-9EB80BAD1F46}" type="datetimeFigureOut">
              <a:rPr lang="en-US" smtClean="0"/>
              <a:t>6/12/2013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1040997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34060D-F67B-4C6E-9A23-9EB80BAD1F46}" type="datetimeFigureOut">
              <a:rPr lang="en-US" smtClean="0"/>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2775817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34060D-F67B-4C6E-9A23-9EB80BAD1F46}" type="datetimeFigureOut">
              <a:rPr lang="en-US" smtClean="0"/>
              <a:t>6/12/2013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2618803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34060D-F67B-4C6E-9A23-9EB80BAD1F46}" type="datetimeFigureOut">
              <a:rPr lang="en-US" smtClean="0"/>
              <a:t>6/12/2013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2407167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4060D-F67B-4C6E-9A23-9EB80BAD1F46}" type="datetimeFigureOut">
              <a:rPr lang="en-US" smtClean="0"/>
              <a:t>6/12/2013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3224869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4060D-F67B-4C6E-9A23-9EB80BAD1F46}" type="datetimeFigureOut">
              <a:rPr lang="en-US" smtClean="0"/>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447865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4060D-F67B-4C6E-9A23-9EB80BAD1F46}" type="datetimeFigureOut">
              <a:rPr lang="en-US" smtClean="0"/>
              <a:t>6/12/2013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6D831-5627-4C16-85AE-38B2EE5CDFBA}" type="slidenum">
              <a:rPr lang="en-US" smtClean="0"/>
              <a:t>‹#›</a:t>
            </a:fld>
            <a:endParaRPr lang="en-US"/>
          </a:p>
        </p:txBody>
      </p:sp>
    </p:spTree>
    <p:extLst>
      <p:ext uri="{BB962C8B-B14F-4D97-AF65-F5344CB8AC3E}">
        <p14:creationId xmlns:p14="http://schemas.microsoft.com/office/powerpoint/2010/main" val="2772119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4060D-F67B-4C6E-9A23-9EB80BAD1F46}" type="datetimeFigureOut">
              <a:rPr lang="en-US" smtClean="0"/>
              <a:t>6/12/2013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6D831-5627-4C16-85AE-38B2EE5CDFBA}" type="slidenum">
              <a:rPr lang="en-US" smtClean="0"/>
              <a:t>‹#›</a:t>
            </a:fld>
            <a:endParaRPr lang="en-US"/>
          </a:p>
        </p:txBody>
      </p:sp>
    </p:spTree>
    <p:extLst>
      <p:ext uri="{BB962C8B-B14F-4D97-AF65-F5344CB8AC3E}">
        <p14:creationId xmlns:p14="http://schemas.microsoft.com/office/powerpoint/2010/main" val="188904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89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r="-15000"/>
          </a:stretch>
        </a:blipFill>
        <a:effectLst/>
      </p:bgPr>
    </p:bg>
    <p:spTree>
      <p:nvGrpSpPr>
        <p:cNvPr id="1" name=""/>
        <p:cNvGrpSpPr/>
        <p:nvPr/>
      </p:nvGrpSpPr>
      <p:grpSpPr>
        <a:xfrm>
          <a:off x="0" y="0"/>
          <a:ext cx="0" cy="0"/>
          <a:chOff x="0" y="0"/>
          <a:chExt cx="0" cy="0"/>
        </a:xfrm>
      </p:grpSpPr>
      <p:sp>
        <p:nvSpPr>
          <p:cNvPr id="2" name="Rectangle 1"/>
          <p:cNvSpPr/>
          <p:nvPr/>
        </p:nvSpPr>
        <p:spPr>
          <a:xfrm>
            <a:off x="-61297" y="88488"/>
            <a:ext cx="5714321" cy="923330"/>
          </a:xfrm>
          <a:prstGeom prst="rect">
            <a:avLst/>
          </a:prstGeom>
          <a:solidFill>
            <a:schemeClr val="tx1"/>
          </a:solidFill>
          <a:effectLst>
            <a:glow rad="228600">
              <a:srgbClr val="FF0000">
                <a:alpha val="40000"/>
              </a:srgb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ln>
                <a:solidFill>
                  <a:schemeClr val="bg1"/>
                </a:solidFill>
                <a:effectLst/>
              </a:rPr>
              <a:t>Frustrated Children</a:t>
            </a:r>
            <a:endParaRPr lang="en-US" sz="5400" b="1" cap="none" spc="0" dirty="0">
              <a:ln>
                <a:solidFill>
                  <a:srgbClr val="FF0000"/>
                </a:solidFill>
              </a:ln>
              <a:solidFill>
                <a:schemeClr val="bg1"/>
              </a:solidFill>
              <a:effectLst/>
            </a:endParaRPr>
          </a:p>
        </p:txBody>
      </p:sp>
    </p:spTree>
    <p:extLst>
      <p:ext uri="{BB962C8B-B14F-4D97-AF65-F5344CB8AC3E}">
        <p14:creationId xmlns:p14="http://schemas.microsoft.com/office/powerpoint/2010/main" val="2607372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1000" r="-31000"/>
          </a:stretch>
        </a:blipFill>
        <a:effectLst/>
      </p:bgPr>
    </p:bg>
    <p:spTree>
      <p:nvGrpSpPr>
        <p:cNvPr id="1" name=""/>
        <p:cNvGrpSpPr/>
        <p:nvPr/>
      </p:nvGrpSpPr>
      <p:grpSpPr>
        <a:xfrm>
          <a:off x="0" y="0"/>
          <a:ext cx="0" cy="0"/>
          <a:chOff x="0" y="0"/>
          <a:chExt cx="0" cy="0"/>
        </a:xfrm>
      </p:grpSpPr>
      <p:sp>
        <p:nvSpPr>
          <p:cNvPr id="2" name="Rectangle 1"/>
          <p:cNvSpPr/>
          <p:nvPr/>
        </p:nvSpPr>
        <p:spPr>
          <a:xfrm>
            <a:off x="107850" y="88488"/>
            <a:ext cx="2233305" cy="923330"/>
          </a:xfrm>
          <a:prstGeom prst="rect">
            <a:avLst/>
          </a:prstGeom>
          <a:solidFill>
            <a:schemeClr val="tx1"/>
          </a:solidFill>
          <a:effectLst>
            <a:glow rad="228600">
              <a:srgbClr val="FF0000">
                <a:alpha val="40000"/>
              </a:srgb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ln>
                <a:solidFill>
                  <a:schemeClr val="bg1"/>
                </a:solidFill>
                <a:effectLst/>
              </a:rPr>
              <a:t>Suicide</a:t>
            </a:r>
            <a:endParaRPr lang="en-US" sz="5400" b="1" cap="none" spc="0" dirty="0">
              <a:ln>
                <a:solidFill>
                  <a:srgbClr val="FF0000"/>
                </a:solidFill>
              </a:ln>
              <a:solidFill>
                <a:schemeClr val="bg1"/>
              </a:solidFill>
              <a:effectLst/>
            </a:endParaRPr>
          </a:p>
        </p:txBody>
      </p:sp>
      <p:sp>
        <p:nvSpPr>
          <p:cNvPr id="3" name="TextBox 2"/>
          <p:cNvSpPr txBox="1"/>
          <p:nvPr/>
        </p:nvSpPr>
        <p:spPr>
          <a:xfrm>
            <a:off x="6301047" y="0"/>
            <a:ext cx="2842953" cy="3108543"/>
          </a:xfrm>
          <a:prstGeom prst="rect">
            <a:avLst/>
          </a:prstGeom>
          <a:noFill/>
        </p:spPr>
        <p:txBody>
          <a:bodyPr wrap="square" rtlCol="0">
            <a:spAutoFit/>
          </a:bodyPr>
          <a:lstStyle/>
          <a:p>
            <a:pPr algn="ctr"/>
            <a:r>
              <a:rPr lang="en-US" sz="2800" b="1" dirty="0" smtClean="0">
                <a:ln>
                  <a:solidFill>
                    <a:schemeClr val="tx1"/>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Suicide deaths are the leading cause of deaths “by injury;” an increase of 15% in the last ten years</a:t>
            </a:r>
            <a:endParaRPr lang="en-US" sz="2800" b="1" dirty="0">
              <a:ln>
                <a:solidFill>
                  <a:schemeClr val="tx1"/>
                </a:solidFill>
              </a:ln>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90812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935777" y="41411"/>
            <a:ext cx="7159332" cy="923330"/>
          </a:xfrm>
          <a:prstGeom prst="rect">
            <a:avLst/>
          </a:prstGeom>
          <a:solidFill>
            <a:schemeClr val="tx1"/>
          </a:solidFill>
          <a:effectLst>
            <a:glow rad="228600">
              <a:schemeClr val="accent1">
                <a:satMod val="175000"/>
                <a:alpha val="40000"/>
              </a:schemeClr>
            </a:glow>
          </a:effectLst>
        </p:spPr>
        <p:txBody>
          <a:bodyPr wrap="none" lIns="91440" tIns="45720" rIns="91440" bIns="45720">
            <a:spAutoFit/>
            <a:scene3d>
              <a:camera prst="obliqueTopLeft"/>
              <a:lightRig rig="threePt" dir="t"/>
            </a:scene3d>
          </a:bodyPr>
          <a:lstStyle/>
          <a:p>
            <a:pPr algn="ctr"/>
            <a:r>
              <a:rPr lang="en-US" sz="5400" b="1" cap="none" spc="0" dirty="0" smtClean="0">
                <a:ln w="22225">
                  <a:solidFill>
                    <a:schemeClr val="accent2"/>
                  </a:solidFill>
                  <a:prstDash val="solid"/>
                </a:ln>
                <a:solidFill>
                  <a:srgbClr val="FF0000"/>
                </a:solidFill>
                <a:effectLst/>
                <a:latin typeface="Lucida Handwriting" panose="03010101010101010101" pitchFamily="66" charset="0"/>
              </a:rPr>
              <a:t>No Peace of Mind </a:t>
            </a:r>
            <a:endParaRPr lang="en-US" sz="5400" b="1" cap="none" spc="0" dirty="0">
              <a:ln w="22225">
                <a:solidFill>
                  <a:schemeClr val="accent2"/>
                </a:solidFill>
                <a:prstDash val="solid"/>
              </a:ln>
              <a:solidFill>
                <a:srgbClr val="FF0000"/>
              </a:solidFill>
              <a:effectLst/>
              <a:latin typeface="Lucida Handwriting" panose="03010101010101010101" pitchFamily="66"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529"/>
          <a:stretch/>
        </p:blipFill>
        <p:spPr>
          <a:xfrm>
            <a:off x="-28576" y="0"/>
            <a:ext cx="9172575" cy="6858000"/>
          </a:xfrm>
          <a:prstGeom prst="rect">
            <a:avLst/>
          </a:prstGeom>
        </p:spPr>
      </p:pic>
      <p:sp>
        <p:nvSpPr>
          <p:cNvPr id="4" name="Rectangular Callout 3"/>
          <p:cNvSpPr/>
          <p:nvPr/>
        </p:nvSpPr>
        <p:spPr>
          <a:xfrm>
            <a:off x="6804561" y="2790701"/>
            <a:ext cx="1840675" cy="1389413"/>
          </a:xfrm>
          <a:prstGeom prst="wedgeRectCallout">
            <a:avLst>
              <a:gd name="adj1" fmla="val -173002"/>
              <a:gd name="adj2" fmla="val 118056"/>
            </a:avLst>
          </a:prstGeom>
          <a:solidFill>
            <a:srgbClr val="FFFFFF">
              <a:alpha val="69804"/>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Harrington" pitchFamily="82" charset="0"/>
              </a:rPr>
              <a:t>Luminal</a:t>
            </a:r>
          </a:p>
          <a:p>
            <a:pPr algn="ctr"/>
            <a:endParaRPr lang="en-US" sz="2400" b="1" dirty="0">
              <a:solidFill>
                <a:schemeClr val="tx1"/>
              </a:solidFill>
              <a:effectLst>
                <a:outerShdw blurRad="38100" dist="38100" dir="2700000" algn="tl">
                  <a:srgbClr val="000000">
                    <a:alpha val="43137"/>
                  </a:srgbClr>
                </a:outerShdw>
              </a:effectLst>
              <a:latin typeface="Harrington" pitchFamily="82" charset="0"/>
            </a:endParaRPr>
          </a:p>
          <a:p>
            <a:pPr algn="ctr"/>
            <a:r>
              <a:rPr lang="en-US" sz="2400" b="1" dirty="0" smtClean="0">
                <a:solidFill>
                  <a:schemeClr val="tx1"/>
                </a:solidFill>
                <a:effectLst>
                  <a:outerShdw blurRad="38100" dist="38100" dir="2700000" algn="tl">
                    <a:srgbClr val="000000">
                      <a:alpha val="43137"/>
                    </a:srgbClr>
                  </a:outerShdw>
                </a:effectLst>
                <a:latin typeface="Harrington" pitchFamily="82" charset="0"/>
              </a:rPr>
              <a:t>Valium</a:t>
            </a:r>
            <a:endParaRPr lang="en-US" sz="2400" b="1" dirty="0">
              <a:solidFill>
                <a:schemeClr val="tx1"/>
              </a:solidFill>
              <a:effectLst>
                <a:outerShdw blurRad="38100" dist="38100" dir="2700000" algn="tl">
                  <a:srgbClr val="000000">
                    <a:alpha val="43137"/>
                  </a:srgbClr>
                </a:outerShdw>
              </a:effectLst>
              <a:latin typeface="Harrington" pitchFamily="82" charset="0"/>
            </a:endParaRPr>
          </a:p>
        </p:txBody>
      </p:sp>
    </p:spTree>
    <p:extLst>
      <p:ext uri="{BB962C8B-B14F-4D97-AF65-F5344CB8AC3E}">
        <p14:creationId xmlns:p14="http://schemas.microsoft.com/office/powerpoint/2010/main" val="2236466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3000"/>
                                        <p:tgtEl>
                                          <p:spTgt spid="3"/>
                                        </p:tgtEl>
                                      </p:cBhvr>
                                    </p:animEffect>
                                    <p:set>
                                      <p:cBhvr>
                                        <p:cTn id="12" dur="1" fill="hold">
                                          <p:stCondLst>
                                            <p:cond delay="2999"/>
                                          </p:stCondLst>
                                        </p:cTn>
                                        <p:tgtEl>
                                          <p:spTgt spid="3"/>
                                        </p:tgtEl>
                                        <p:attrNameLst>
                                          <p:attrName>style.visibility</p:attrName>
                                        </p:attrNameLst>
                                      </p:cBhvr>
                                      <p:to>
                                        <p:strVal val="hidden"/>
                                      </p:to>
                                    </p:set>
                                  </p:childTnLst>
                                </p:cTn>
                              </p:par>
                              <p:par>
                                <p:cTn id="13" presetID="9" presetClass="exit" presetSubtype="0" fill="hold" grpId="1" nodeType="withEffect">
                                  <p:stCondLst>
                                    <p:cond delay="0"/>
                                  </p:stCondLst>
                                  <p:childTnLst>
                                    <p:animEffect transition="out" filter="dissolve">
                                      <p:cBhvr>
                                        <p:cTn id="14" dur="3000"/>
                                        <p:tgtEl>
                                          <p:spTgt spid="4"/>
                                        </p:tgtEl>
                                      </p:cBhvr>
                                    </p:animEffect>
                                    <p:set>
                                      <p:cBhvr>
                                        <p:cTn id="15"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3" name="Rectangle 2"/>
          <p:cNvSpPr/>
          <p:nvPr/>
        </p:nvSpPr>
        <p:spPr>
          <a:xfrm>
            <a:off x="6011050" y="25134"/>
            <a:ext cx="3122971" cy="2862322"/>
          </a:xfrm>
          <a:prstGeom prst="rect">
            <a:avLst/>
          </a:prstGeom>
          <a:noFill/>
        </p:spPr>
        <p:txBody>
          <a:bodyPr wrap="none" lIns="91440" tIns="45720" rIns="91440" bIns="45720">
            <a:spAutoFit/>
          </a:bodyPr>
          <a:lstStyle/>
          <a:p>
            <a:pPr algn="ctr"/>
            <a:r>
              <a:rPr lang="en-US" sz="6000" b="1" dirty="0" smtClean="0">
                <a:ln w="12700">
                  <a:solidFill>
                    <a:srgbClr val="C00000"/>
                  </a:solidFill>
                  <a:prstDash val="solid"/>
                </a:ln>
                <a:pattFill prst="ltDnDiag">
                  <a:fgClr>
                    <a:schemeClr val="accent5">
                      <a:lumMod val="60000"/>
                      <a:lumOff val="40000"/>
                    </a:schemeClr>
                  </a:fgClr>
                  <a:bgClr>
                    <a:schemeClr val="bg1"/>
                  </a:bgClr>
                </a:pattFill>
                <a:latin typeface="Comic Sans MS" panose="030F0702030302020204" pitchFamily="66" charset="0"/>
              </a:rPr>
              <a:t>Feelings</a:t>
            </a:r>
          </a:p>
          <a:p>
            <a:pPr algn="ctr"/>
            <a:r>
              <a:rPr lang="en-US" sz="6000" b="1" dirty="0" smtClean="0">
                <a:ln w="12700">
                  <a:solidFill>
                    <a:srgbClr val="C00000"/>
                  </a:solidFill>
                  <a:prstDash val="solid"/>
                </a:ln>
                <a:pattFill prst="ltDnDiag">
                  <a:fgClr>
                    <a:schemeClr val="accent5">
                      <a:lumMod val="60000"/>
                      <a:lumOff val="40000"/>
                    </a:schemeClr>
                  </a:fgClr>
                  <a:bgClr>
                    <a:schemeClr val="bg1"/>
                  </a:bgClr>
                </a:pattFill>
                <a:latin typeface="Comic Sans MS" panose="030F0702030302020204" pitchFamily="66" charset="0"/>
              </a:rPr>
              <a:t>of</a:t>
            </a:r>
          </a:p>
          <a:p>
            <a:pPr algn="ctr"/>
            <a:r>
              <a:rPr lang="en-US" sz="6000" b="1" dirty="0" smtClean="0">
                <a:ln w="12700">
                  <a:solidFill>
                    <a:srgbClr val="C00000"/>
                  </a:solidFill>
                  <a:prstDash val="solid"/>
                </a:ln>
                <a:pattFill prst="ltDnDiag">
                  <a:fgClr>
                    <a:schemeClr val="accent5">
                      <a:lumMod val="60000"/>
                      <a:lumOff val="40000"/>
                    </a:schemeClr>
                  </a:fgClr>
                  <a:bgClr>
                    <a:schemeClr val="bg1"/>
                  </a:bgClr>
                </a:pattFill>
                <a:latin typeface="Comic Sans MS" panose="030F0702030302020204" pitchFamily="66" charset="0"/>
              </a:rPr>
              <a:t>Guilt</a:t>
            </a:r>
            <a:endParaRPr lang="en-US" sz="6000" b="1" dirty="0">
              <a:ln w="12700">
                <a:solidFill>
                  <a:srgbClr val="C00000"/>
                </a:solidFill>
                <a:prstDash val="solid"/>
              </a:ln>
              <a:pattFill prst="ltDnDiag">
                <a:fgClr>
                  <a:schemeClr val="accent5">
                    <a:lumMod val="60000"/>
                    <a:lumOff val="40000"/>
                  </a:schemeClr>
                </a:fgClr>
                <a:bgClr>
                  <a:schemeClr val="bg1"/>
                </a:bgClr>
              </a:pattFill>
              <a:latin typeface="Comic Sans MS" panose="030F0702030302020204" pitchFamily="66" charset="0"/>
            </a:endParaRPr>
          </a:p>
        </p:txBody>
      </p:sp>
    </p:spTree>
    <p:extLst>
      <p:ext uri="{BB962C8B-B14F-4D97-AF65-F5344CB8AC3E}">
        <p14:creationId xmlns:p14="http://schemas.microsoft.com/office/powerpoint/2010/main" val="1876157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3722" y="7513"/>
            <a:ext cx="2919390" cy="1938992"/>
          </a:xfrm>
          <a:prstGeom prst="rect">
            <a:avLst/>
          </a:prstGeom>
          <a:noFill/>
        </p:spPr>
        <p:txBody>
          <a:bodyPr wrap="none" lIns="91440" tIns="45720" rIns="91440" bIns="45720">
            <a:spAutoFit/>
          </a:bodyPr>
          <a:lstStyle/>
          <a:p>
            <a:pPr algn="ctr"/>
            <a:r>
              <a:rPr lang="en-US" sz="6000" b="1" dirty="0" smtClean="0">
                <a:ln w="12700">
                  <a:solidFill>
                    <a:schemeClr val="bg2">
                      <a:lumMod val="10000"/>
                    </a:schemeClr>
                  </a:solidFill>
                  <a:prstDash val="solid"/>
                </a:ln>
                <a:solidFill>
                  <a:schemeClr val="tx1">
                    <a:lumMod val="95000"/>
                    <a:lumOff val="5000"/>
                  </a:schemeClr>
                </a:solidFill>
                <a:latin typeface="Comic Sans MS" panose="030F0702030302020204" pitchFamily="66" charset="0"/>
              </a:rPr>
              <a:t>Phobias</a:t>
            </a:r>
          </a:p>
          <a:p>
            <a:pPr algn="ctr"/>
            <a:r>
              <a:rPr lang="en-US" sz="6000" b="1" dirty="0" smtClean="0">
                <a:ln w="12700">
                  <a:solidFill>
                    <a:schemeClr val="bg2">
                      <a:lumMod val="10000"/>
                    </a:schemeClr>
                  </a:solidFill>
                  <a:prstDash val="solid"/>
                </a:ln>
                <a:solidFill>
                  <a:schemeClr val="tx1">
                    <a:lumMod val="95000"/>
                    <a:lumOff val="5000"/>
                  </a:schemeClr>
                </a:solidFill>
                <a:latin typeface="Comic Sans MS" panose="030F0702030302020204" pitchFamily="66" charset="0"/>
              </a:rPr>
              <a:t>(FEAR)</a:t>
            </a:r>
            <a:endParaRPr lang="en-US" sz="6000" b="1" dirty="0">
              <a:ln w="12700">
                <a:solidFill>
                  <a:schemeClr val="bg2">
                    <a:lumMod val="10000"/>
                  </a:schemeClr>
                </a:solidFill>
                <a:prstDash val="solid"/>
              </a:ln>
              <a:solidFill>
                <a:schemeClr val="tx1">
                  <a:lumMod val="95000"/>
                  <a:lumOff val="5000"/>
                </a:schemeClr>
              </a:solidFill>
              <a:latin typeface="Comic Sans MS" panose="030F0702030302020204" pitchFamily="66" charset="0"/>
            </a:endParaRPr>
          </a:p>
        </p:txBody>
      </p:sp>
    </p:spTree>
    <p:extLst>
      <p:ext uri="{BB962C8B-B14F-4D97-AF65-F5344CB8AC3E}">
        <p14:creationId xmlns:p14="http://schemas.microsoft.com/office/powerpoint/2010/main" val="947797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5072" y="0"/>
            <a:ext cx="4578497" cy="1938992"/>
          </a:xfrm>
          <a:prstGeom prst="rect">
            <a:avLst/>
          </a:prstGeom>
          <a:noFill/>
        </p:spPr>
        <p:txBody>
          <a:bodyPr wrap="none" lIns="91440" tIns="45720" rIns="91440" bIns="45720">
            <a:spAutoFit/>
          </a:bodyPr>
          <a:lstStyle/>
          <a:p>
            <a:pPr algn="ctr"/>
            <a:r>
              <a:rPr lang="en-US" sz="6000" b="1" dirty="0" smtClean="0">
                <a:ln w="12700">
                  <a:solidFill>
                    <a:schemeClr val="bg2">
                      <a:lumMod val="10000"/>
                    </a:schemeClr>
                  </a:solidFill>
                  <a:prstDash val="solid"/>
                </a:ln>
                <a:solidFill>
                  <a:schemeClr val="bg1"/>
                </a:solidFill>
                <a:latin typeface="Comic Sans MS" panose="030F0702030302020204" pitchFamily="66" charset="0"/>
              </a:rPr>
              <a:t>Insecurities</a:t>
            </a:r>
          </a:p>
          <a:p>
            <a:pPr algn="ctr"/>
            <a:r>
              <a:rPr lang="en-US" sz="6000" b="1" dirty="0" smtClean="0">
                <a:ln w="12700">
                  <a:solidFill>
                    <a:schemeClr val="bg2">
                      <a:lumMod val="10000"/>
                    </a:schemeClr>
                  </a:solidFill>
                  <a:prstDash val="solid"/>
                </a:ln>
                <a:solidFill>
                  <a:schemeClr val="bg1"/>
                </a:solidFill>
                <a:latin typeface="Comic Sans MS" panose="030F0702030302020204" pitchFamily="66" charset="0"/>
              </a:rPr>
              <a:t>(DOUBT)</a:t>
            </a:r>
            <a:endParaRPr lang="en-US" sz="6000" b="1" dirty="0">
              <a:ln w="12700">
                <a:solidFill>
                  <a:schemeClr val="bg2">
                    <a:lumMod val="10000"/>
                  </a:schemeClr>
                </a:solidFill>
                <a:prstDash val="solid"/>
              </a:ln>
              <a:solidFill>
                <a:schemeClr val="bg1"/>
              </a:solidFill>
              <a:latin typeface="Comic Sans MS" panose="030F0702030302020204" pitchFamily="66" charset="0"/>
            </a:endParaRPr>
          </a:p>
        </p:txBody>
      </p:sp>
    </p:spTree>
    <p:extLst>
      <p:ext uri="{BB962C8B-B14F-4D97-AF65-F5344CB8AC3E}">
        <p14:creationId xmlns:p14="http://schemas.microsoft.com/office/powerpoint/2010/main" val="690189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3" name="Rectangle 2"/>
          <p:cNvSpPr/>
          <p:nvPr/>
        </p:nvSpPr>
        <p:spPr>
          <a:xfrm>
            <a:off x="5508068" y="-15419"/>
            <a:ext cx="3635932" cy="1938992"/>
          </a:xfrm>
          <a:prstGeom prst="rect">
            <a:avLst/>
          </a:prstGeom>
          <a:noFill/>
        </p:spPr>
        <p:txBody>
          <a:bodyPr wrap="none" lIns="91440" tIns="45720" rIns="91440" bIns="45720">
            <a:spAutoFit/>
          </a:bodyPr>
          <a:lstStyle/>
          <a:p>
            <a:pPr algn="ctr"/>
            <a:r>
              <a:rPr lang="en-US" sz="6000" b="1" dirty="0" smtClean="0">
                <a:ln w="12700">
                  <a:solidFill>
                    <a:schemeClr val="bg2">
                      <a:lumMod val="10000"/>
                    </a:schemeClr>
                  </a:solidFill>
                  <a:prstDash val="solid"/>
                </a:ln>
                <a:solidFill>
                  <a:schemeClr val="tx1">
                    <a:lumMod val="95000"/>
                    <a:lumOff val="5000"/>
                  </a:schemeClr>
                </a:solidFill>
                <a:latin typeface="Comic Sans MS" panose="030F0702030302020204" pitchFamily="66" charset="0"/>
              </a:rPr>
              <a:t>Anxieties</a:t>
            </a:r>
          </a:p>
          <a:p>
            <a:pPr algn="ctr"/>
            <a:r>
              <a:rPr lang="en-US" sz="6000" b="1" dirty="0" smtClean="0">
                <a:ln w="12700">
                  <a:solidFill>
                    <a:schemeClr val="bg2">
                      <a:lumMod val="10000"/>
                    </a:schemeClr>
                  </a:solidFill>
                  <a:prstDash val="solid"/>
                </a:ln>
                <a:solidFill>
                  <a:schemeClr val="tx1">
                    <a:lumMod val="95000"/>
                    <a:lumOff val="5000"/>
                  </a:schemeClr>
                </a:solidFill>
                <a:latin typeface="Comic Sans MS" panose="030F0702030302020204" pitchFamily="66" charset="0"/>
              </a:rPr>
              <a:t>(WORRY)</a:t>
            </a:r>
            <a:endParaRPr lang="en-US" sz="6000" b="1" dirty="0">
              <a:ln w="12700">
                <a:solidFill>
                  <a:schemeClr val="bg2">
                    <a:lumMod val="10000"/>
                  </a:schemeClr>
                </a:solidFill>
                <a:prstDash val="solid"/>
              </a:ln>
              <a:solidFill>
                <a:schemeClr val="tx1">
                  <a:lumMod val="95000"/>
                  <a:lumOff val="5000"/>
                </a:schemeClr>
              </a:solidFill>
              <a:latin typeface="Comic Sans MS" panose="030F0702030302020204" pitchFamily="66" charset="0"/>
            </a:endParaRPr>
          </a:p>
        </p:txBody>
      </p:sp>
    </p:spTree>
    <p:extLst>
      <p:ext uri="{BB962C8B-B14F-4D97-AF65-F5344CB8AC3E}">
        <p14:creationId xmlns:p14="http://schemas.microsoft.com/office/powerpoint/2010/main" val="1428825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10666"/>
          <a:stretch/>
        </p:blipFill>
        <p:spPr>
          <a:xfrm>
            <a:off x="-8945" y="-29350"/>
            <a:ext cx="9144001" cy="6887349"/>
          </a:xfrm>
          <a:prstGeom prst="rect">
            <a:avLst/>
          </a:prstGeom>
        </p:spPr>
      </p:pic>
      <p:sp>
        <p:nvSpPr>
          <p:cNvPr id="16" name="Rounded Rectangle 15"/>
          <p:cNvSpPr/>
          <p:nvPr/>
        </p:nvSpPr>
        <p:spPr>
          <a:xfrm>
            <a:off x="106881" y="3948823"/>
            <a:ext cx="8158345" cy="653142"/>
          </a:xfrm>
          <a:prstGeom prst="roundRect">
            <a:avLst/>
          </a:prstGeom>
          <a:solidFill>
            <a:srgbClr val="FFFFFF">
              <a:alpha val="6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6881" y="2894827"/>
            <a:ext cx="8158345" cy="653142"/>
          </a:xfrm>
          <a:prstGeom prst="roundRect">
            <a:avLst/>
          </a:prstGeom>
          <a:solidFill>
            <a:srgbClr val="FFFFFF">
              <a:alpha val="6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6881" y="1862084"/>
            <a:ext cx="8158345" cy="653142"/>
          </a:xfrm>
          <a:prstGeom prst="roundRect">
            <a:avLst/>
          </a:prstGeom>
          <a:solidFill>
            <a:srgbClr val="FFFFFF">
              <a:alpha val="6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52652" y="53286"/>
            <a:ext cx="7159332" cy="923330"/>
          </a:xfrm>
          <a:prstGeom prst="rect">
            <a:avLst/>
          </a:prstGeom>
          <a:solidFill>
            <a:schemeClr val="tx1"/>
          </a:solidFill>
          <a:effectLst>
            <a:glow rad="228600">
              <a:schemeClr val="accent1">
                <a:satMod val="175000"/>
                <a:alpha val="40000"/>
              </a:schemeClr>
            </a:glow>
          </a:effectLst>
        </p:spPr>
        <p:txBody>
          <a:bodyPr wrap="none" lIns="91440" tIns="45720" rIns="91440" bIns="45720">
            <a:spAutoFit/>
            <a:scene3d>
              <a:camera prst="obliqueTopLeft"/>
              <a:lightRig rig="threePt" dir="t"/>
            </a:scene3d>
          </a:bodyPr>
          <a:lstStyle/>
          <a:p>
            <a:pPr algn="ctr"/>
            <a:r>
              <a:rPr lang="en-US" sz="5400" b="1" cap="none" spc="0" dirty="0" smtClean="0">
                <a:ln w="22225">
                  <a:solidFill>
                    <a:schemeClr val="accent2"/>
                  </a:solidFill>
                  <a:prstDash val="solid"/>
                </a:ln>
                <a:solidFill>
                  <a:srgbClr val="FF0000"/>
                </a:solidFill>
                <a:effectLst/>
                <a:latin typeface="Lucida Handwriting" panose="03010101010101010101" pitchFamily="66" charset="0"/>
              </a:rPr>
              <a:t>No Peace of Mind </a:t>
            </a:r>
            <a:endParaRPr lang="en-US" sz="5400" b="1" cap="none" spc="0" dirty="0">
              <a:ln w="22225">
                <a:solidFill>
                  <a:schemeClr val="accent2"/>
                </a:solidFill>
                <a:prstDash val="solid"/>
              </a:ln>
              <a:solidFill>
                <a:srgbClr val="FF0000"/>
              </a:solidFill>
              <a:effectLst/>
              <a:latin typeface="Lucida Handwriting" panose="03010101010101010101" pitchFamily="66" charset="0"/>
            </a:endParaRPr>
          </a:p>
        </p:txBody>
      </p:sp>
      <p:sp>
        <p:nvSpPr>
          <p:cNvPr id="3" name="Rectangle 2"/>
          <p:cNvSpPr/>
          <p:nvPr/>
        </p:nvSpPr>
        <p:spPr>
          <a:xfrm>
            <a:off x="106881" y="38624"/>
            <a:ext cx="8897982" cy="923330"/>
          </a:xfrm>
          <a:prstGeom prst="rect">
            <a:avLst/>
          </a:prstGeom>
          <a:solidFill>
            <a:srgbClr val="FFFFFF">
              <a:alpha val="60000"/>
            </a:srgbClr>
          </a:solidFill>
          <a:ln>
            <a:noFill/>
          </a:ln>
          <a:effectLst>
            <a:glow rad="139700">
              <a:schemeClr val="accent1">
                <a:satMod val="175000"/>
                <a:alpha val="40000"/>
              </a:schemeClr>
            </a:glow>
          </a:effectLst>
        </p:spPr>
        <p:txBody>
          <a:bodyPr wrap="square" lIns="91440" tIns="45720" rIns="91440" bIns="45720">
            <a:spAutoFit/>
          </a:bodyPr>
          <a:lstStyle/>
          <a:p>
            <a:pPr algn="ctr"/>
            <a:r>
              <a:rPr lang="en-US" sz="5200" b="1" cap="none" spc="0" dirty="0" smtClean="0">
                <a:ln w="10160">
                  <a:solidFill>
                    <a:schemeClr val="bg1"/>
                  </a:solidFill>
                  <a:prstDash val="solid"/>
                </a:ln>
                <a:solidFill>
                  <a:schemeClr val="accent1">
                    <a:lumMod val="50000"/>
                  </a:schemeClr>
                </a:solidFill>
                <a:effectLst>
                  <a:outerShdw blurRad="38100" dist="22860" dir="5400000" algn="tl" rotWithShape="0">
                    <a:srgbClr val="000000">
                      <a:alpha val="30000"/>
                    </a:srgbClr>
                  </a:outerShdw>
                </a:effectLst>
                <a:latin typeface="Lucida Handwriting" panose="03010101010101010101" pitchFamily="66" charset="0"/>
              </a:rPr>
              <a:t>Finding Peace of Mind</a:t>
            </a:r>
            <a:endParaRPr lang="en-US" sz="5200" b="1" cap="none" spc="0" dirty="0">
              <a:ln w="10160">
                <a:solidFill>
                  <a:schemeClr val="bg1"/>
                </a:solidFill>
                <a:prstDash val="solid"/>
              </a:ln>
              <a:solidFill>
                <a:schemeClr val="accent1">
                  <a:lumMod val="50000"/>
                </a:schemeClr>
              </a:solidFill>
              <a:effectLst>
                <a:outerShdw blurRad="38100" dist="22860" dir="5400000" algn="tl" rotWithShape="0">
                  <a:srgbClr val="000000">
                    <a:alpha val="30000"/>
                  </a:srgbClr>
                </a:outerShdw>
              </a:effectLst>
              <a:latin typeface="Lucida Handwriting" panose="03010101010101010101" pitchFamily="66" charset="0"/>
            </a:endParaRPr>
          </a:p>
        </p:txBody>
      </p:sp>
      <p:sp>
        <p:nvSpPr>
          <p:cNvPr id="5" name="Rectangle 4"/>
          <p:cNvSpPr/>
          <p:nvPr/>
        </p:nvSpPr>
        <p:spPr>
          <a:xfrm>
            <a:off x="245652" y="1810962"/>
            <a:ext cx="8595559" cy="707886"/>
          </a:xfrm>
          <a:prstGeom prst="rect">
            <a:avLst/>
          </a:prstGeom>
          <a:noFill/>
        </p:spPr>
        <p:txBody>
          <a:bodyPr wrap="none" lIns="91440" tIns="45720" rIns="91440" bIns="45720">
            <a:spAutoFit/>
            <a:scene3d>
              <a:camera prst="perspectiveRight"/>
              <a:lightRig rig="threePt" dir="t"/>
            </a:scene3d>
          </a:bodyPr>
          <a:lstStyle/>
          <a:p>
            <a:pPr algn="ctr"/>
            <a:r>
              <a:rPr lang="en-US" sz="4000" b="1" u="sng" cap="none" spc="0" dirty="0" smtClean="0">
                <a:ln w="13462">
                  <a:solidFill>
                    <a:schemeClr val="bg1"/>
                  </a:solidFill>
                  <a:prstDash val="solid"/>
                </a:ln>
                <a:solidFill>
                  <a:srgbClr val="002060"/>
                </a:solidFill>
                <a:effectLst>
                  <a:outerShdw dist="38100" dir="2700000" algn="bl" rotWithShape="0">
                    <a:schemeClr val="accent5"/>
                  </a:outerShdw>
                </a:effectLst>
              </a:rPr>
              <a:t>FAITH IN GOD</a:t>
            </a:r>
            <a:r>
              <a:rPr lang="en-US" sz="4000" b="1" cap="none" spc="0" dirty="0" smtClean="0">
                <a:ln w="13462">
                  <a:solidFill>
                    <a:schemeClr val="bg1"/>
                  </a:solidFill>
                  <a:prstDash val="solid"/>
                </a:ln>
                <a:solidFill>
                  <a:srgbClr val="002060"/>
                </a:solidFill>
                <a:effectLst>
                  <a:outerShdw dist="38100" dir="2700000" algn="bl" rotWithShape="0">
                    <a:schemeClr val="accent5"/>
                  </a:outerShdw>
                </a:effectLst>
              </a:rPr>
              <a:t> (Absolute &amp; Unwavering)</a:t>
            </a:r>
            <a:endParaRPr lang="en-US" sz="4000" b="1" cap="none" spc="0" dirty="0">
              <a:ln w="13462">
                <a:solidFill>
                  <a:schemeClr val="bg1"/>
                </a:solidFill>
                <a:prstDash val="solid"/>
              </a:ln>
              <a:solidFill>
                <a:srgbClr val="002060"/>
              </a:solidFill>
              <a:effectLst>
                <a:outerShdw dist="38100" dir="2700000" algn="bl" rotWithShape="0">
                  <a:schemeClr val="accent5"/>
                </a:outerShdw>
              </a:effectLst>
            </a:endParaRPr>
          </a:p>
        </p:txBody>
      </p:sp>
      <p:sp>
        <p:nvSpPr>
          <p:cNvPr id="6" name="Rectangle 5"/>
          <p:cNvSpPr/>
          <p:nvPr/>
        </p:nvSpPr>
        <p:spPr>
          <a:xfrm>
            <a:off x="250589" y="2832530"/>
            <a:ext cx="8585685" cy="707886"/>
          </a:xfrm>
          <a:prstGeom prst="rect">
            <a:avLst/>
          </a:prstGeom>
          <a:noFill/>
        </p:spPr>
        <p:txBody>
          <a:bodyPr wrap="none" lIns="91440" tIns="45720" rIns="91440" bIns="45720">
            <a:spAutoFit/>
            <a:scene3d>
              <a:camera prst="perspectiveRight"/>
              <a:lightRig rig="threePt" dir="t"/>
            </a:scene3d>
          </a:bodyPr>
          <a:lstStyle/>
          <a:p>
            <a:pPr algn="ctr"/>
            <a:r>
              <a:rPr lang="en-US" sz="4000" b="1" u="sng" cap="none" spc="0" dirty="0" smtClean="0">
                <a:ln w="13462">
                  <a:solidFill>
                    <a:schemeClr val="bg1"/>
                  </a:solidFill>
                  <a:prstDash val="solid"/>
                </a:ln>
                <a:solidFill>
                  <a:srgbClr val="002060"/>
                </a:solidFill>
                <a:effectLst>
                  <a:outerShdw dist="38100" dir="2700000" algn="bl" rotWithShape="0">
                    <a:schemeClr val="accent5"/>
                  </a:outerShdw>
                </a:effectLst>
              </a:rPr>
              <a:t>PRAYING ALWAYS</a:t>
            </a:r>
            <a:r>
              <a:rPr lang="en-US" sz="4000" b="1" cap="none" spc="0" dirty="0" smtClean="0">
                <a:ln w="13462">
                  <a:solidFill>
                    <a:schemeClr val="bg1"/>
                  </a:solidFill>
                  <a:prstDash val="solid"/>
                </a:ln>
                <a:solidFill>
                  <a:srgbClr val="002060"/>
                </a:solidFill>
                <a:effectLst>
                  <a:outerShdw dist="38100" dir="2700000" algn="bl" rotWithShape="0">
                    <a:schemeClr val="accent5"/>
                  </a:outerShdw>
                </a:effectLst>
              </a:rPr>
              <a:t> (Believing &amp; Trusting)</a:t>
            </a:r>
            <a:endParaRPr lang="en-US" sz="4000" b="1" cap="none" spc="0" dirty="0">
              <a:ln w="13462">
                <a:solidFill>
                  <a:schemeClr val="bg1"/>
                </a:solidFill>
                <a:prstDash val="solid"/>
              </a:ln>
              <a:solidFill>
                <a:srgbClr val="002060"/>
              </a:solidFill>
              <a:effectLst>
                <a:outerShdw dist="38100" dir="2700000" algn="bl" rotWithShape="0">
                  <a:schemeClr val="accent5"/>
                </a:outerShdw>
              </a:effectLst>
            </a:endParaRPr>
          </a:p>
        </p:txBody>
      </p:sp>
      <p:sp>
        <p:nvSpPr>
          <p:cNvPr id="7" name="Rectangle 6"/>
          <p:cNvSpPr/>
          <p:nvPr/>
        </p:nvSpPr>
        <p:spPr>
          <a:xfrm>
            <a:off x="306897" y="3898401"/>
            <a:ext cx="8539005" cy="707886"/>
          </a:xfrm>
          <a:prstGeom prst="rect">
            <a:avLst/>
          </a:prstGeom>
          <a:noFill/>
        </p:spPr>
        <p:txBody>
          <a:bodyPr wrap="none" lIns="91440" tIns="45720" rIns="91440" bIns="45720">
            <a:spAutoFit/>
            <a:scene3d>
              <a:camera prst="perspectiveRight"/>
              <a:lightRig rig="threePt" dir="t"/>
            </a:scene3d>
          </a:bodyPr>
          <a:lstStyle/>
          <a:p>
            <a:pPr algn="ctr"/>
            <a:r>
              <a:rPr lang="en-US" sz="4000" b="1" u="sng" cap="none" spc="0" dirty="0" smtClean="0">
                <a:ln w="13462">
                  <a:solidFill>
                    <a:schemeClr val="bg1"/>
                  </a:solidFill>
                  <a:prstDash val="solid"/>
                </a:ln>
                <a:solidFill>
                  <a:srgbClr val="002060"/>
                </a:solidFill>
                <a:effectLst>
                  <a:outerShdw dist="38100" dir="2700000" algn="bl" rotWithShape="0">
                    <a:schemeClr val="accent5"/>
                  </a:outerShdw>
                </a:effectLst>
              </a:rPr>
              <a:t>WORKING IN HIS KINGDOM</a:t>
            </a:r>
            <a:r>
              <a:rPr lang="en-US" sz="4000" b="1" cap="none" spc="0" dirty="0" smtClean="0">
                <a:ln w="13462">
                  <a:solidFill>
                    <a:schemeClr val="bg1"/>
                  </a:solidFill>
                  <a:prstDash val="solid"/>
                </a:ln>
                <a:solidFill>
                  <a:srgbClr val="002060"/>
                </a:solidFill>
                <a:effectLst>
                  <a:outerShdw dist="38100" dir="2700000" algn="bl" rotWithShape="0">
                    <a:schemeClr val="accent5"/>
                  </a:outerShdw>
                </a:effectLst>
              </a:rPr>
              <a:t> (Diligently)</a:t>
            </a:r>
            <a:endParaRPr lang="en-US" sz="4000" b="1" cap="none" spc="0" dirty="0">
              <a:ln w="13462">
                <a:solidFill>
                  <a:schemeClr val="bg1"/>
                </a:solidFill>
                <a:prstDash val="solid"/>
              </a:ln>
              <a:solidFill>
                <a:srgbClr val="002060"/>
              </a:solidFill>
              <a:effectLst>
                <a:outerShdw dist="38100" dir="2700000" algn="bl" rotWithShape="0">
                  <a:schemeClr val="accent5"/>
                </a:outerShdw>
              </a:effectLst>
            </a:endParaRPr>
          </a:p>
        </p:txBody>
      </p:sp>
    </p:spTree>
    <p:extLst>
      <p:ext uri="{BB962C8B-B14F-4D97-AF65-F5344CB8AC3E}">
        <p14:creationId xmlns:p14="http://schemas.microsoft.com/office/powerpoint/2010/main" val="835040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3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3000" fill="hold"/>
                                        <p:tgtEl>
                                          <p:spTgt spid="5"/>
                                        </p:tgtEl>
                                        <p:attrNameLst>
                                          <p:attrName>ppt_w</p:attrName>
                                        </p:attrNameLst>
                                      </p:cBhvr>
                                      <p:tavLst>
                                        <p:tav tm="0">
                                          <p:val>
                                            <p:fltVal val="0"/>
                                          </p:val>
                                        </p:tav>
                                        <p:tav tm="100000">
                                          <p:val>
                                            <p:strVal val="#ppt_w"/>
                                          </p:val>
                                        </p:tav>
                                      </p:tavLst>
                                    </p:anim>
                                    <p:anim calcmode="lin" valueType="num">
                                      <p:cBhvr>
                                        <p:cTn id="19" dur="3000" fill="hold"/>
                                        <p:tgtEl>
                                          <p:spTgt spid="5"/>
                                        </p:tgtEl>
                                        <p:attrNameLst>
                                          <p:attrName>ppt_h</p:attrName>
                                        </p:attrNameLst>
                                      </p:cBhvr>
                                      <p:tavLst>
                                        <p:tav tm="0">
                                          <p:val>
                                            <p:fltVal val="0"/>
                                          </p:val>
                                        </p:tav>
                                        <p:tav tm="100000">
                                          <p:val>
                                            <p:strVal val="#ppt_h"/>
                                          </p:val>
                                        </p:tav>
                                      </p:tavLst>
                                    </p:anim>
                                    <p:animEffect transition="in" filter="fade">
                                      <p:cBhvr>
                                        <p:cTn id="20" dur="3000"/>
                                        <p:tgtEl>
                                          <p:spTgt spid="5"/>
                                        </p:tgtEl>
                                      </p:cBhvr>
                                    </p:animEffect>
                                  </p:childTnLst>
                                </p:cTn>
                              </p:par>
                            </p:childTnLst>
                          </p:cTn>
                        </p:par>
                        <p:par>
                          <p:cTn id="21" fill="hold">
                            <p:stCondLst>
                              <p:cond delay="3000"/>
                            </p:stCondLst>
                            <p:childTnLst>
                              <p:par>
                                <p:cTn id="22" presetID="5" presetClass="entr" presetSubtype="5"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down)">
                                      <p:cBhvr>
                                        <p:cTn id="24" dur="3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3000" fill="hold"/>
                                        <p:tgtEl>
                                          <p:spTgt spid="6"/>
                                        </p:tgtEl>
                                        <p:attrNameLst>
                                          <p:attrName>ppt_w</p:attrName>
                                        </p:attrNameLst>
                                      </p:cBhvr>
                                      <p:tavLst>
                                        <p:tav tm="0">
                                          <p:val>
                                            <p:fltVal val="0"/>
                                          </p:val>
                                        </p:tav>
                                        <p:tav tm="100000">
                                          <p:val>
                                            <p:strVal val="#ppt_w"/>
                                          </p:val>
                                        </p:tav>
                                      </p:tavLst>
                                    </p:anim>
                                    <p:anim calcmode="lin" valueType="num">
                                      <p:cBhvr>
                                        <p:cTn id="30" dur="3000" fill="hold"/>
                                        <p:tgtEl>
                                          <p:spTgt spid="6"/>
                                        </p:tgtEl>
                                        <p:attrNameLst>
                                          <p:attrName>ppt_h</p:attrName>
                                        </p:attrNameLst>
                                      </p:cBhvr>
                                      <p:tavLst>
                                        <p:tav tm="0">
                                          <p:val>
                                            <p:fltVal val="0"/>
                                          </p:val>
                                        </p:tav>
                                        <p:tav tm="100000">
                                          <p:val>
                                            <p:strVal val="#ppt_h"/>
                                          </p:val>
                                        </p:tav>
                                      </p:tavLst>
                                    </p:anim>
                                    <p:animEffect transition="in" filter="fade">
                                      <p:cBhvr>
                                        <p:cTn id="31" dur="3000"/>
                                        <p:tgtEl>
                                          <p:spTgt spid="6"/>
                                        </p:tgtEl>
                                      </p:cBhvr>
                                    </p:animEffect>
                                  </p:childTnLst>
                                </p:cTn>
                              </p:par>
                            </p:childTnLst>
                          </p:cTn>
                        </p:par>
                        <p:par>
                          <p:cTn id="32" fill="hold">
                            <p:stCondLst>
                              <p:cond delay="3000"/>
                            </p:stCondLst>
                            <p:childTnLst>
                              <p:par>
                                <p:cTn id="33" presetID="5" presetClass="entr" presetSubtype="5"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down)">
                                      <p:cBhvr>
                                        <p:cTn id="35" dur="3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3000" fill="hold"/>
                                        <p:tgtEl>
                                          <p:spTgt spid="7"/>
                                        </p:tgtEl>
                                        <p:attrNameLst>
                                          <p:attrName>ppt_w</p:attrName>
                                        </p:attrNameLst>
                                      </p:cBhvr>
                                      <p:tavLst>
                                        <p:tav tm="0">
                                          <p:val>
                                            <p:fltVal val="0"/>
                                          </p:val>
                                        </p:tav>
                                        <p:tav tm="100000">
                                          <p:val>
                                            <p:strVal val="#ppt_w"/>
                                          </p:val>
                                        </p:tav>
                                      </p:tavLst>
                                    </p:anim>
                                    <p:anim calcmode="lin" valueType="num">
                                      <p:cBhvr>
                                        <p:cTn id="41" dur="3000" fill="hold"/>
                                        <p:tgtEl>
                                          <p:spTgt spid="7"/>
                                        </p:tgtEl>
                                        <p:attrNameLst>
                                          <p:attrName>ppt_h</p:attrName>
                                        </p:attrNameLst>
                                      </p:cBhvr>
                                      <p:tavLst>
                                        <p:tav tm="0">
                                          <p:val>
                                            <p:fltVal val="0"/>
                                          </p:val>
                                        </p:tav>
                                        <p:tav tm="100000">
                                          <p:val>
                                            <p:strVal val="#ppt_h"/>
                                          </p:val>
                                        </p:tav>
                                      </p:tavLst>
                                    </p:anim>
                                    <p:animEffect transition="in" filter="fade">
                                      <p:cBhvr>
                                        <p:cTn id="42" dur="3000"/>
                                        <p:tgtEl>
                                          <p:spTgt spid="7"/>
                                        </p:tgtEl>
                                      </p:cBhvr>
                                    </p:animEffect>
                                  </p:childTnLst>
                                </p:cTn>
                              </p:par>
                            </p:childTnLst>
                          </p:cTn>
                        </p:par>
                        <p:par>
                          <p:cTn id="43" fill="hold">
                            <p:stCondLst>
                              <p:cond delay="3000"/>
                            </p:stCondLst>
                            <p:childTnLst>
                              <p:par>
                                <p:cTn id="44" presetID="5" presetClass="entr" presetSubtype="5"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heckerboard(down)">
                                      <p:cBhvr>
                                        <p:cTn id="4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2" grpId="0" animBg="1"/>
      <p:bldP spid="2" grpId="0" animBg="1"/>
      <p:bldP spid="3" grpId="0" animBg="1"/>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127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96206"/>
            <a:ext cx="9144000" cy="5693866"/>
          </a:xfrm>
          <a:prstGeom prst="rect">
            <a:avLst/>
          </a:prstGeom>
          <a:noFill/>
        </p:spPr>
        <p:txBody>
          <a:bodyPr wrap="square" rtlCol="0">
            <a:spAutoFit/>
          </a:bodyPr>
          <a:lstStyle/>
          <a:p>
            <a:r>
              <a:rPr lang="en-US" sz="2600" b="1" i="1" baseline="30000" dirty="0" smtClean="0">
                <a:solidFill>
                  <a:srgbClr val="FF0000"/>
                </a:solidFill>
                <a:latin typeface="Arial" panose="020B0604020202020204" pitchFamily="34" charset="0"/>
                <a:cs typeface="Arial" panose="020B0604020202020204" pitchFamily="34" charset="0"/>
              </a:rPr>
              <a:t>4 </a:t>
            </a:r>
            <a:r>
              <a:rPr lang="en-US" sz="2600" b="1" dirty="0" smtClean="0">
                <a:latin typeface="Arial" panose="020B0604020202020204" pitchFamily="34" charset="0"/>
                <a:cs typeface="Arial" panose="020B0604020202020204" pitchFamily="34" charset="0"/>
              </a:rPr>
              <a:t>Rejoice in the Lord always. Again I will say, rejoice! </a:t>
            </a:r>
            <a:r>
              <a:rPr lang="en-US" sz="2600" b="1" i="1" baseline="30000" dirty="0" smtClean="0">
                <a:solidFill>
                  <a:srgbClr val="FF0000"/>
                </a:solidFill>
                <a:latin typeface="Arial" panose="020B0604020202020204" pitchFamily="34" charset="0"/>
                <a:cs typeface="Arial" panose="020B0604020202020204" pitchFamily="34" charset="0"/>
              </a:rPr>
              <a:t>5</a:t>
            </a:r>
            <a:r>
              <a:rPr lang="en-US" sz="2600" b="1" baseline="300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Let your gentleness be known to all men. The Lord is at hand. </a:t>
            </a:r>
            <a:r>
              <a:rPr lang="en-US" sz="2600" b="1" i="1" baseline="30000" dirty="0" smtClean="0">
                <a:solidFill>
                  <a:srgbClr val="FF0000"/>
                </a:solidFill>
                <a:latin typeface="Arial" panose="020B0604020202020204" pitchFamily="34" charset="0"/>
                <a:cs typeface="Arial" panose="020B0604020202020204" pitchFamily="34" charset="0"/>
              </a:rPr>
              <a:t>6 </a:t>
            </a:r>
            <a:r>
              <a:rPr lang="en-US" sz="2600" b="1" dirty="0" smtClean="0">
                <a:latin typeface="Arial" panose="020B0604020202020204" pitchFamily="34" charset="0"/>
                <a:cs typeface="Arial" panose="020B0604020202020204" pitchFamily="34" charset="0"/>
              </a:rPr>
              <a:t>Be anxious for nothing, but in everything by prayer and supplication, with thanksgiving, let your requests be made known to God; </a:t>
            </a:r>
            <a:r>
              <a:rPr lang="en-US" sz="2600" b="1" i="1" baseline="30000" dirty="0" smtClean="0">
                <a:solidFill>
                  <a:srgbClr val="FF0000"/>
                </a:solidFill>
                <a:latin typeface="Arial" panose="020B0604020202020204" pitchFamily="34" charset="0"/>
                <a:cs typeface="Arial" panose="020B0604020202020204" pitchFamily="34" charset="0"/>
              </a:rPr>
              <a:t>7 </a:t>
            </a:r>
            <a:r>
              <a:rPr lang="en-US" sz="2600" b="1" dirty="0" smtClean="0">
                <a:latin typeface="Arial" panose="020B0604020202020204" pitchFamily="34" charset="0"/>
                <a:cs typeface="Arial" panose="020B0604020202020204" pitchFamily="34" charset="0"/>
              </a:rPr>
              <a:t>and the peace of God, which surpasses all understanding, will guard your hearts and minds through Christ Jesus. </a:t>
            </a:r>
            <a:r>
              <a:rPr lang="en-US" sz="2600" b="1" i="1" baseline="30000" dirty="0" smtClean="0">
                <a:solidFill>
                  <a:srgbClr val="FF0000"/>
                </a:solidFill>
                <a:latin typeface="Arial" panose="020B0604020202020204" pitchFamily="34" charset="0"/>
                <a:cs typeface="Arial" panose="020B0604020202020204" pitchFamily="34" charset="0"/>
              </a:rPr>
              <a:t>8 </a:t>
            </a:r>
            <a:r>
              <a:rPr lang="en-US" sz="2600" b="1" dirty="0" smtClean="0">
                <a:latin typeface="Arial" panose="020B0604020202020204" pitchFamily="34" charset="0"/>
                <a:cs typeface="Arial" panose="020B0604020202020204" pitchFamily="34"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 </a:t>
            </a:r>
            <a:r>
              <a:rPr lang="en-US" sz="2600" b="1" i="1" baseline="30000" dirty="0" smtClean="0">
                <a:solidFill>
                  <a:srgbClr val="FF0000"/>
                </a:solidFill>
                <a:latin typeface="Arial" panose="020B0604020202020204" pitchFamily="34" charset="0"/>
                <a:cs typeface="Arial" panose="020B0604020202020204" pitchFamily="34" charset="0"/>
              </a:rPr>
              <a:t>9</a:t>
            </a:r>
            <a:r>
              <a:rPr lang="en-US" sz="2600" b="1" baseline="300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The things which you learned and received and heard and saw in me, these do, and the God of peace will be with you.</a:t>
            </a:r>
          </a:p>
        </p:txBody>
      </p:sp>
      <p:sp>
        <p:nvSpPr>
          <p:cNvPr id="3" name="Rectangle 2"/>
          <p:cNvSpPr/>
          <p:nvPr/>
        </p:nvSpPr>
        <p:spPr>
          <a:xfrm>
            <a:off x="1074889" y="0"/>
            <a:ext cx="6994223" cy="923330"/>
          </a:xfrm>
          <a:prstGeom prst="rect">
            <a:avLst/>
          </a:prstGeom>
          <a:noFill/>
        </p:spPr>
        <p:txBody>
          <a:bodyPr wrap="none" lIns="91440" tIns="45720" rIns="91440" bIns="45720">
            <a:spAutoFit/>
          </a:bodyPr>
          <a:lstStyle/>
          <a:p>
            <a:pPr algn="ctr"/>
            <a:r>
              <a:rPr lang="en-US" sz="5400" b="1" cap="none" spc="600" dirty="0" smtClean="0">
                <a:ln w="12700">
                  <a:solidFill>
                    <a:srgbClr val="00206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rPr>
              <a:t>Philippians 4:4-9</a:t>
            </a:r>
            <a:endParaRPr lang="en-US" sz="5400" b="1" cap="none" spc="600" dirty="0">
              <a:ln w="12700">
                <a:solidFill>
                  <a:srgbClr val="002060"/>
                </a:solidFill>
                <a:prstDash val="solid"/>
              </a:ln>
              <a:solidFill>
                <a:srgbClr val="FF0000"/>
              </a:solid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
        <p:nvSpPr>
          <p:cNvPr id="5" name="TextBox 4"/>
          <p:cNvSpPr txBox="1"/>
          <p:nvPr/>
        </p:nvSpPr>
        <p:spPr>
          <a:xfrm>
            <a:off x="-4825" y="890267"/>
            <a:ext cx="9144000" cy="5693866"/>
          </a:xfrm>
          <a:prstGeom prst="rect">
            <a:avLst/>
          </a:prstGeom>
          <a:noFill/>
        </p:spPr>
        <p:txBody>
          <a:bodyPr wrap="square" rtlCol="0">
            <a:spAutoFit/>
          </a:bodyPr>
          <a:lstStyle/>
          <a:p>
            <a:r>
              <a:rPr lang="en-US" sz="2600" b="1" i="1" baseline="30000" dirty="0" smtClean="0">
                <a:solidFill>
                  <a:srgbClr val="FF0000"/>
                </a:solidFill>
                <a:latin typeface="Arial" panose="020B0604020202020204" pitchFamily="34" charset="0"/>
                <a:cs typeface="Arial" panose="020B0604020202020204" pitchFamily="34" charset="0"/>
              </a:rPr>
              <a:t>4 </a:t>
            </a:r>
            <a:r>
              <a:rPr lang="en-US" sz="2600" b="1" dirty="0" smtClean="0">
                <a:latin typeface="Arial" panose="020B0604020202020204" pitchFamily="34" charset="0"/>
                <a:cs typeface="Arial" panose="020B0604020202020204" pitchFamily="34" charset="0"/>
              </a:rPr>
              <a:t>Rejoice in the Lord always. Again I will say, rejoice! </a:t>
            </a:r>
            <a:r>
              <a:rPr lang="en-US" sz="2600" b="1" i="1" baseline="30000" dirty="0" smtClean="0">
                <a:solidFill>
                  <a:srgbClr val="FF0000"/>
                </a:solidFill>
                <a:latin typeface="Arial" panose="020B0604020202020204" pitchFamily="34" charset="0"/>
                <a:cs typeface="Arial" panose="020B0604020202020204" pitchFamily="34" charset="0"/>
              </a:rPr>
              <a:t>5</a:t>
            </a:r>
            <a:r>
              <a:rPr lang="en-US" sz="2600" b="1" baseline="300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Let your gentleness be known to all men. The Lord is at hand. </a:t>
            </a:r>
            <a:r>
              <a:rPr lang="en-US" sz="2600" b="1" i="1" baseline="30000" dirty="0" smtClean="0">
                <a:solidFill>
                  <a:srgbClr val="FF0000"/>
                </a:solidFill>
                <a:latin typeface="Arial" panose="020B0604020202020204" pitchFamily="34" charset="0"/>
                <a:cs typeface="Arial" panose="020B0604020202020204" pitchFamily="34" charset="0"/>
              </a:rPr>
              <a:t>6 </a:t>
            </a:r>
            <a:r>
              <a:rPr lang="en-US" sz="2600" b="1" dirty="0" smtClean="0">
                <a:latin typeface="Arial" panose="020B0604020202020204" pitchFamily="34" charset="0"/>
                <a:cs typeface="Arial" panose="020B0604020202020204" pitchFamily="34" charset="0"/>
              </a:rPr>
              <a:t>Be anxious for nothing, but in everything by prayer and supplication, with thanksgiving, let your requests be made known to God; </a:t>
            </a:r>
            <a:r>
              <a:rPr lang="en-US" sz="2600" b="1" i="1" baseline="30000" dirty="0" smtClean="0">
                <a:solidFill>
                  <a:srgbClr val="FF0000"/>
                </a:solidFill>
                <a:latin typeface="Arial" panose="020B0604020202020204" pitchFamily="34" charset="0"/>
                <a:cs typeface="Arial" panose="020B0604020202020204" pitchFamily="34" charset="0"/>
              </a:rPr>
              <a:t>7 </a:t>
            </a:r>
            <a:r>
              <a:rPr lang="en-US" sz="2600" b="1" u="sng" dirty="0" smtClean="0">
                <a:solidFill>
                  <a:srgbClr val="C00000"/>
                </a:solidFill>
                <a:latin typeface="Arial" panose="020B0604020202020204" pitchFamily="34" charset="0"/>
                <a:cs typeface="Arial" panose="020B0604020202020204" pitchFamily="34" charset="0"/>
              </a:rPr>
              <a:t>and the peace of God, which surpasses all understanding, will guard your hearts and minds through Christ Jesus</a:t>
            </a:r>
            <a:r>
              <a:rPr lang="en-US" sz="2600" b="1" dirty="0" smtClean="0">
                <a:latin typeface="Arial" panose="020B0604020202020204" pitchFamily="34" charset="0"/>
                <a:cs typeface="Arial" panose="020B0604020202020204" pitchFamily="34" charset="0"/>
              </a:rPr>
              <a:t>. </a:t>
            </a:r>
            <a:r>
              <a:rPr lang="en-US" sz="2600" b="1" i="1" baseline="30000" dirty="0" smtClean="0">
                <a:solidFill>
                  <a:srgbClr val="FF0000"/>
                </a:solidFill>
                <a:latin typeface="Arial" panose="020B0604020202020204" pitchFamily="34" charset="0"/>
                <a:cs typeface="Arial" panose="020B0604020202020204" pitchFamily="34" charset="0"/>
              </a:rPr>
              <a:t>8 </a:t>
            </a:r>
            <a:r>
              <a:rPr lang="en-US" sz="2600" b="1" dirty="0" smtClean="0">
                <a:latin typeface="Arial" panose="020B0604020202020204" pitchFamily="34" charset="0"/>
                <a:cs typeface="Arial" panose="020B0604020202020204" pitchFamily="34"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 </a:t>
            </a:r>
            <a:r>
              <a:rPr lang="en-US" sz="2600" b="1" i="1" baseline="30000" dirty="0" smtClean="0">
                <a:solidFill>
                  <a:srgbClr val="FF0000"/>
                </a:solidFill>
                <a:latin typeface="Arial" panose="020B0604020202020204" pitchFamily="34" charset="0"/>
                <a:cs typeface="Arial" panose="020B0604020202020204" pitchFamily="34" charset="0"/>
              </a:rPr>
              <a:t>9</a:t>
            </a:r>
            <a:r>
              <a:rPr lang="en-US" sz="2600" b="1" baseline="30000" dirty="0" smtClean="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The things which you learned and received and heard and saw in me, these do, and the God of peace will be with you.</a:t>
            </a:r>
          </a:p>
        </p:txBody>
      </p:sp>
    </p:spTree>
    <p:extLst>
      <p:ext uri="{BB962C8B-B14F-4D97-AF65-F5344CB8AC3E}">
        <p14:creationId xmlns:p14="http://schemas.microsoft.com/office/powerpoint/2010/main" val="2437237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055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5374974" y="26632"/>
            <a:ext cx="3723968" cy="3046988"/>
          </a:xfrm>
          <a:prstGeom prst="rect">
            <a:avLst/>
          </a:prstGeom>
          <a:noFill/>
        </p:spPr>
        <p:txBody>
          <a:bodyPr wrap="square" rtlCol="0">
            <a:spAutoFit/>
          </a:bodyPr>
          <a:lstStyle/>
          <a:p>
            <a:pPr algn="r"/>
            <a:r>
              <a:rPr lang="en-US" sz="3200" b="1" dirty="0" smtClean="0">
                <a:ln>
                  <a:solidFill>
                    <a:srgbClr val="FFC000"/>
                  </a:solidFill>
                </a:ln>
                <a:solidFill>
                  <a:schemeClr val="bg1"/>
                </a:solidFill>
                <a:latin typeface="Monotype Corsiva" panose="03010101010201010101" pitchFamily="66" charset="0"/>
              </a:rPr>
              <a:t>. . . and the peace of God, which surpasses all understanding, will guard your hearts and minds through Christ Jesus . . .</a:t>
            </a:r>
            <a:endParaRPr lang="en-US" sz="3200" b="1" dirty="0">
              <a:ln>
                <a:solidFill>
                  <a:srgbClr val="FFC000"/>
                </a:solidFill>
              </a:ln>
              <a:solidFill>
                <a:schemeClr val="bg1"/>
              </a:solidFill>
              <a:latin typeface="Monotype Corsiva" panose="03010101010201010101" pitchFamily="66" charset="0"/>
            </a:endParaRPr>
          </a:p>
        </p:txBody>
      </p:sp>
    </p:spTree>
    <p:extLst>
      <p:ext uri="{BB962C8B-B14F-4D97-AF65-F5344CB8AC3E}">
        <p14:creationId xmlns:p14="http://schemas.microsoft.com/office/powerpoint/2010/main" val="1815995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7406640" y="0"/>
            <a:ext cx="1737360" cy="4278094"/>
          </a:xfrm>
          <a:prstGeom prst="rect">
            <a:avLst/>
          </a:prstGeom>
          <a:solidFill>
            <a:schemeClr val="bg1"/>
          </a:solidFill>
        </p:spPr>
        <p:txBody>
          <a:bodyPr wrap="square" rtlCol="0">
            <a:spAutoFit/>
          </a:bodyPr>
          <a:lstStyle/>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a:t>
            </a:r>
            <a:r>
              <a:rPr lang="en-US" sz="2400" b="1" dirty="0" err="1">
                <a:latin typeface="Times New Roman" pitchFamily="18" charset="0"/>
                <a:cs typeface="Times New Roman" pitchFamily="18" charset="0"/>
              </a:rPr>
              <a:t>Dalmane</a:t>
            </a:r>
            <a:r>
              <a:rPr lang="en-US" sz="2400" b="1" dirty="0">
                <a:latin typeface="Times New Roman" pitchFamily="18" charset="0"/>
                <a:cs typeface="Times New Roman" pitchFamily="18" charset="0"/>
              </a:rPr>
              <a:t> </a:t>
            </a:r>
          </a:p>
          <a:p>
            <a:pPr algn="ctr"/>
            <a:r>
              <a:rPr lang="en-US" sz="2400" b="1" dirty="0">
                <a:latin typeface="Times New Roman" pitchFamily="18" charset="0"/>
                <a:cs typeface="Times New Roman" pitchFamily="18" charset="0"/>
              </a:rPr>
              <a:t>•Doral </a:t>
            </a:r>
          </a:p>
          <a:p>
            <a:pPr algn="ct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Halcion</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ProSom</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Restoril</a:t>
            </a:r>
            <a:r>
              <a:rPr lang="en-US" sz="2400" b="1" dirty="0">
                <a:latin typeface="Times New Roman" pitchFamily="18" charset="0"/>
                <a:cs typeface="Times New Roman" pitchFamily="18" charset="0"/>
              </a:rPr>
              <a:t> </a:t>
            </a:r>
          </a:p>
          <a:p>
            <a:pPr algn="ct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Klonopin</a:t>
            </a:r>
            <a:r>
              <a:rPr lang="en-US" sz="2400" b="1" dirty="0">
                <a:latin typeface="Times New Roman" pitchFamily="18" charset="0"/>
                <a:cs typeface="Times New Roman" pitchFamily="18" charset="0"/>
              </a:rPr>
              <a:t> </a:t>
            </a:r>
          </a:p>
          <a:p>
            <a:pPr algn="ctr"/>
            <a:r>
              <a:rPr lang="en-US" sz="2400" b="1" dirty="0">
                <a:latin typeface="Times New Roman" pitchFamily="18" charset="0"/>
                <a:cs typeface="Times New Roman" pitchFamily="18" charset="0"/>
              </a:rPr>
              <a:t>•Ativan </a:t>
            </a:r>
          </a:p>
          <a:p>
            <a:pPr algn="ct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Xanax</a:t>
            </a:r>
            <a:endParaRPr lang="en-US" sz="2400" b="1" dirty="0">
              <a:latin typeface="Times New Roman" pitchFamily="18" charset="0"/>
              <a:cs typeface="Times New Roman" pitchFamily="18" charset="0"/>
            </a:endParaRPr>
          </a:p>
        </p:txBody>
      </p:sp>
      <p:sp>
        <p:nvSpPr>
          <p:cNvPr id="2" name="Rectangle 1"/>
          <p:cNvSpPr/>
          <p:nvPr/>
        </p:nvSpPr>
        <p:spPr>
          <a:xfrm>
            <a:off x="112890" y="88488"/>
            <a:ext cx="4483664" cy="923330"/>
          </a:xfrm>
          <a:prstGeom prst="rect">
            <a:avLst/>
          </a:prstGeom>
          <a:solidFill>
            <a:schemeClr val="tx1"/>
          </a:solidFill>
          <a:effectLst>
            <a:glow rad="228600">
              <a:srgbClr val="FF0000">
                <a:alpha val="40000"/>
              </a:srgb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ln>
                <a:solidFill>
                  <a:schemeClr val="bg1"/>
                </a:solidFill>
                <a:effectLst/>
              </a:rPr>
              <a:t>Restless Nights</a:t>
            </a:r>
            <a:endParaRPr lang="en-US" sz="5400" b="1" cap="none" spc="0" dirty="0">
              <a:ln>
                <a:solidFill>
                  <a:srgbClr val="FF0000"/>
                </a:solidFill>
              </a:ln>
              <a:solidFill>
                <a:schemeClr val="bg1"/>
              </a:solidFill>
              <a:effectLst/>
            </a:endParaRPr>
          </a:p>
        </p:txBody>
      </p:sp>
      <p:pic>
        <p:nvPicPr>
          <p:cNvPr id="3" name="Picture 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534839" y="30278"/>
            <a:ext cx="1609162" cy="1431081"/>
          </a:xfrm>
          <a:prstGeom prst="rect">
            <a:avLst/>
          </a:prstGeom>
        </p:spPr>
      </p:pic>
    </p:spTree>
    <p:extLst>
      <p:ext uri="{BB962C8B-B14F-4D97-AF65-F5344CB8AC3E}">
        <p14:creationId xmlns:p14="http://schemas.microsoft.com/office/powerpoint/2010/main" val="993539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14438" y="88488"/>
            <a:ext cx="3931397" cy="923330"/>
          </a:xfrm>
          <a:prstGeom prst="rect">
            <a:avLst/>
          </a:prstGeom>
          <a:solidFill>
            <a:schemeClr val="tx1"/>
          </a:solidFill>
          <a:effectLst>
            <a:glow rad="228600">
              <a:srgbClr val="FF0000">
                <a:alpha val="40000"/>
              </a:srgb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ln>
                <a:solidFill>
                  <a:schemeClr val="bg1"/>
                </a:solidFill>
                <a:effectLst/>
              </a:rPr>
              <a:t>Social Unrest</a:t>
            </a:r>
            <a:endParaRPr lang="en-US" sz="5400" b="1" cap="none" spc="0" dirty="0">
              <a:ln>
                <a:solidFill>
                  <a:srgbClr val="FF0000"/>
                </a:solidFill>
              </a:ln>
              <a:solidFill>
                <a:schemeClr val="bg1"/>
              </a:solidFill>
              <a:effectLst/>
            </a:endParaRPr>
          </a:p>
        </p:txBody>
      </p:sp>
    </p:spTree>
    <p:extLst>
      <p:ext uri="{BB962C8B-B14F-4D97-AF65-F5344CB8AC3E}">
        <p14:creationId xmlns:p14="http://schemas.microsoft.com/office/powerpoint/2010/main" val="1347080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1906" y="88488"/>
            <a:ext cx="3355214" cy="923330"/>
          </a:xfrm>
          <a:prstGeom prst="rect">
            <a:avLst/>
          </a:prstGeom>
          <a:solidFill>
            <a:schemeClr val="tx1"/>
          </a:solidFill>
          <a:effectLst>
            <a:glow rad="228600">
              <a:srgbClr val="FF0000">
                <a:alpha val="40000"/>
              </a:srgb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ln>
                <a:solidFill>
                  <a:schemeClr val="bg1"/>
                </a:solidFill>
                <a:effectLst/>
              </a:rPr>
              <a:t>Alcoholism</a:t>
            </a:r>
            <a:endParaRPr lang="en-US" sz="5400" b="1" cap="none" spc="0" dirty="0">
              <a:ln>
                <a:solidFill>
                  <a:srgbClr val="FF0000"/>
                </a:solidFill>
              </a:ln>
              <a:solidFill>
                <a:schemeClr val="bg1"/>
              </a:solidFill>
              <a:effectLst/>
            </a:endParaRPr>
          </a:p>
        </p:txBody>
      </p:sp>
      <p:sp>
        <p:nvSpPr>
          <p:cNvPr id="3" name="TextBox 2"/>
          <p:cNvSpPr txBox="1"/>
          <p:nvPr/>
        </p:nvSpPr>
        <p:spPr>
          <a:xfrm>
            <a:off x="6301047" y="0"/>
            <a:ext cx="2842953" cy="1384995"/>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18 Million Americans are alcoholics </a:t>
            </a: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11581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Rectangle 1"/>
          <p:cNvSpPr/>
          <p:nvPr/>
        </p:nvSpPr>
        <p:spPr>
          <a:xfrm>
            <a:off x="86390" y="88488"/>
            <a:ext cx="3512500" cy="923330"/>
          </a:xfrm>
          <a:prstGeom prst="rect">
            <a:avLst/>
          </a:prstGeom>
          <a:solidFill>
            <a:schemeClr val="tx1"/>
          </a:solidFill>
          <a:effectLst>
            <a:glow rad="228600">
              <a:srgbClr val="FF0000">
                <a:alpha val="40000"/>
              </a:srgb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ln>
                <a:solidFill>
                  <a:schemeClr val="bg1"/>
                </a:solidFill>
                <a:effectLst/>
              </a:rPr>
              <a:t>Drug Abuse</a:t>
            </a:r>
            <a:endParaRPr lang="en-US" sz="5400" b="1" cap="none" spc="0" dirty="0">
              <a:ln>
                <a:solidFill>
                  <a:srgbClr val="FF0000"/>
                </a:solidFill>
              </a:ln>
              <a:solidFill>
                <a:schemeClr val="bg1"/>
              </a:solidFill>
              <a:effectLst/>
            </a:endParaRPr>
          </a:p>
        </p:txBody>
      </p:sp>
      <p:sp>
        <p:nvSpPr>
          <p:cNvPr id="3" name="TextBox 2"/>
          <p:cNvSpPr txBox="1"/>
          <p:nvPr/>
        </p:nvSpPr>
        <p:spPr>
          <a:xfrm>
            <a:off x="6301047" y="0"/>
            <a:ext cx="2842953" cy="1384995"/>
          </a:xfrm>
          <a:prstGeom prst="rect">
            <a:avLst/>
          </a:prstGeom>
          <a:noFill/>
        </p:spPr>
        <p:txBody>
          <a:bodyPr wrap="square" rtlCol="0">
            <a:spAutoFit/>
          </a:bodyPr>
          <a:lstStyle/>
          <a:p>
            <a:pPr algn="ctr"/>
            <a:r>
              <a:rPr lang="en-US" sz="2800" b="1" dirty="0" smtClean="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rPr>
              <a:t>23 Million Americans are drug addicted</a:t>
            </a:r>
            <a:endParaRPr lang="en-US" sz="2800" b="1" dirty="0">
              <a:ln>
                <a:solidFill>
                  <a:srgbClr val="FF0000"/>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6079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8000" r="-38000"/>
          </a:stretch>
        </a:blipFill>
        <a:effectLst/>
      </p:bgPr>
    </p:bg>
    <p:spTree>
      <p:nvGrpSpPr>
        <p:cNvPr id="1" name=""/>
        <p:cNvGrpSpPr/>
        <p:nvPr/>
      </p:nvGrpSpPr>
      <p:grpSpPr>
        <a:xfrm>
          <a:off x="0" y="0"/>
          <a:ext cx="0" cy="0"/>
          <a:chOff x="0" y="0"/>
          <a:chExt cx="0" cy="0"/>
        </a:xfrm>
      </p:grpSpPr>
      <p:sp>
        <p:nvSpPr>
          <p:cNvPr id="2" name="Rectangle 1"/>
          <p:cNvSpPr/>
          <p:nvPr/>
        </p:nvSpPr>
        <p:spPr>
          <a:xfrm>
            <a:off x="79971" y="88488"/>
            <a:ext cx="4943469" cy="923330"/>
          </a:xfrm>
          <a:prstGeom prst="rect">
            <a:avLst/>
          </a:prstGeom>
          <a:solidFill>
            <a:schemeClr val="tx1"/>
          </a:solidFill>
          <a:effectLst>
            <a:glow rad="228600">
              <a:srgbClr val="FF0000">
                <a:alpha val="40000"/>
              </a:srgbClr>
            </a:glow>
          </a:effectLst>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ln>
                <a:solidFill>
                  <a:schemeClr val="bg1"/>
                </a:solidFill>
                <a:effectLst/>
              </a:rPr>
              <a:t>Unhappy Homes</a:t>
            </a:r>
            <a:endParaRPr lang="en-US" sz="5400" b="1" cap="none" spc="0" dirty="0">
              <a:ln>
                <a:solidFill>
                  <a:srgbClr val="FF0000"/>
                </a:solidFill>
              </a:ln>
              <a:solidFill>
                <a:schemeClr val="bg1"/>
              </a:solidFill>
              <a:effectLst/>
            </a:endParaRPr>
          </a:p>
        </p:txBody>
      </p:sp>
    </p:spTree>
    <p:extLst>
      <p:ext uri="{BB962C8B-B14F-4D97-AF65-F5344CB8AC3E}">
        <p14:creationId xmlns:p14="http://schemas.microsoft.com/office/powerpoint/2010/main" val="237336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3730</TotalTime>
  <Words>160</Words>
  <Application>Microsoft Office PowerPoint</Application>
  <PresentationFormat>Overhead</PresentationFormat>
  <Paragraphs>62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Deacons Room</cp:lastModifiedBy>
  <cp:revision>20</cp:revision>
  <dcterms:created xsi:type="dcterms:W3CDTF">2013-06-06T17:26:47Z</dcterms:created>
  <dcterms:modified xsi:type="dcterms:W3CDTF">2013-06-12T22:58:03Z</dcterms:modified>
</cp:coreProperties>
</file>