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65" r:id="rId4"/>
    <p:sldId id="262" r:id="rId5"/>
    <p:sldId id="263" r:id="rId6"/>
    <p:sldId id="257" r:id="rId7"/>
    <p:sldId id="259" r:id="rId8"/>
    <p:sldId id="261" r:id="rId9"/>
    <p:sldId id="267" r:id="rId10"/>
    <p:sldId id="260" r:id="rId11"/>
    <p:sldId id="258" r:id="rId12"/>
  </p:sldIdLst>
  <p:sldSz cx="9144000" cy="6858000" type="screen4x3"/>
  <p:notesSz cx="6858000" cy="9144000"/>
  <p:embeddedFontLst>
    <p:embeddedFont>
      <p:font typeface="Chiller" pitchFamily="82" charset="0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Curlz MT" pitchFamily="82" charset="0"/>
      <p:regular r:id="rId18"/>
    </p:embeddedFont>
    <p:embeddedFont>
      <p:font typeface="Monotype Corsiva" pitchFamily="66" charset="0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058A-ED1C-44B8-985F-9B8450F88C9C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DE87-82ED-443A-A3B5-2E983E25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9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058A-ED1C-44B8-985F-9B8450F88C9C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DE87-82ED-443A-A3B5-2E983E25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058A-ED1C-44B8-985F-9B8450F88C9C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DE87-82ED-443A-A3B5-2E983E25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9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058A-ED1C-44B8-985F-9B8450F88C9C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DE87-82ED-443A-A3B5-2E983E25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6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058A-ED1C-44B8-985F-9B8450F88C9C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DE87-82ED-443A-A3B5-2E983E25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1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058A-ED1C-44B8-985F-9B8450F88C9C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DE87-82ED-443A-A3B5-2E983E25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6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058A-ED1C-44B8-985F-9B8450F88C9C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DE87-82ED-443A-A3B5-2E983E25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4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058A-ED1C-44B8-985F-9B8450F88C9C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DE87-82ED-443A-A3B5-2E983E25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6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058A-ED1C-44B8-985F-9B8450F88C9C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DE87-82ED-443A-A3B5-2E983E25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8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058A-ED1C-44B8-985F-9B8450F88C9C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DE87-82ED-443A-A3B5-2E983E25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0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058A-ED1C-44B8-985F-9B8450F88C9C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DE87-82ED-443A-A3B5-2E983E25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2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B058A-ED1C-44B8-985F-9B8450F88C9C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7DE87-82ED-443A-A3B5-2E983E25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gif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0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3010" y="1066800"/>
            <a:ext cx="45682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“And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will put enmity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Between you and the woman,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between your seed and her Seed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shall bruise your </a:t>
            </a:r>
            <a:r>
              <a:rPr lang="en-US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shall bruise His heel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(Genesis 3:15).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7879" y="3810000"/>
            <a:ext cx="45682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“Inasmuch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as the children have partaken of flesh and blood, He Himself likewise shared in the same, </a:t>
            </a: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that through death He might destroy him who had the power of death, that is, the </a:t>
            </a:r>
            <a:r>
              <a:rPr lang="en-US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devil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(Hebrews 2:14).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r="1613"/>
          <a:stretch/>
        </p:blipFill>
        <p:spPr>
          <a:xfrm>
            <a:off x="0" y="-57490"/>
            <a:ext cx="9144000" cy="69154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0927" y="51137"/>
            <a:ext cx="67008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cap="none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hiller" pitchFamily="82" charset="0"/>
              </a:rPr>
              <a:t>Satan is a defeated Enemy</a:t>
            </a:r>
            <a:endParaRPr lang="en-US" sz="6000" b="1" cap="none" spc="150" dirty="0">
              <a:ln w="11430"/>
              <a:solidFill>
                <a:srgbClr val="F8F8F8"/>
              </a:solidFill>
              <a:effectLst>
                <a:glow rad="228600">
                  <a:schemeClr val="accent2">
                    <a:satMod val="175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1524000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“Therefore </a:t>
            </a:r>
            <a:r>
              <a:rPr lang="en-U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submit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 God. </a:t>
            </a:r>
            <a:r>
              <a:rPr lang="en-U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Resist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the devil and he will flee from you. </a:t>
            </a:r>
            <a:r>
              <a:rPr lang="en-US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Draw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near to God and He will draw near to you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.” (James 4:7-8)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67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en-US" sz="2000" b="1" baseline="300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to the angel of the church in Thyatira write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these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things says the Son of God, who has eyes like a flame of fire, and His feet like fine brass: </a:t>
            </a:r>
            <a:r>
              <a:rPr lang="en-US" sz="2000" b="1" i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19 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know your works, love, service, faith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and your patience; and as for your works, the last are more than the first. </a:t>
            </a:r>
            <a:r>
              <a:rPr lang="en-US" sz="2000" b="1" i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20 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Nevertheless I have a few things against you, because you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allow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that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woman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Jezebel, who calls herself a prophetess, to teach and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seduce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My servants to commit sexual immorality and eat things sacrificed to idols. </a:t>
            </a:r>
            <a:r>
              <a:rPr lang="en-US" sz="2000" b="1" i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21 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And I gave her time to repent of her sexual immorality, and she did not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repent. </a:t>
            </a:r>
            <a:r>
              <a:rPr lang="en-US" sz="2000" b="1" i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22 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Indeed I will cast her into a sickbed, and those who commit adultery with her into great tribulation, unless they repent of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their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deeds. </a:t>
            </a:r>
            <a:r>
              <a:rPr lang="en-US" sz="2000" b="1" i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23 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I will kill her children with death, and all the churches shall know that I am He who searches the minds and hearts. And I will give to each one of you according to your works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</a:t>
            </a:r>
            <a:r>
              <a:rPr lang="en-US" sz="2000" b="1" baseline="300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Now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to you I say,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to the rest in Thyatira, as many as do not have this doctrine, who have not known the depths of Satan, as they say, I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will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put on you no other burden. </a:t>
            </a:r>
            <a:r>
              <a:rPr lang="en-US" sz="2000" b="1" i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</a:t>
            </a:r>
            <a:r>
              <a:rPr lang="en-US" sz="2000" b="1" baseline="300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But hold fast what you have till I come. </a:t>
            </a:r>
            <a:r>
              <a:rPr lang="en-US" sz="2000" b="1" i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26 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And he who overcomes, and keeps My works until the end, to him I will give power over the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nations—</a:t>
            </a:r>
            <a:r>
              <a:rPr lang="en-US" sz="20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27</a:t>
            </a:r>
            <a:r>
              <a:rPr lang="en-US" sz="2000" b="1" baseline="300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shall rule them with a rod of iron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; they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shall be dashed to pieces like the potter’s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vessels—as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I also have received from My Father; </a:t>
            </a:r>
            <a:r>
              <a:rPr lang="en-US" sz="2000" b="1" i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28 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and I will give him the morning star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29</a:t>
            </a:r>
            <a:r>
              <a:rPr lang="en-US" sz="2000" b="1" i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who has an ear, let him hear what the Spirit says to the churches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4095" y="-152400"/>
            <a:ext cx="6935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Revelation 2:18-29</a:t>
            </a:r>
            <a:endParaRPr lang="en-US" sz="5400" b="1" cap="none" spc="6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102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22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453640"/>
            <a:ext cx="6096000" cy="4404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499134" y="0"/>
            <a:ext cx="28536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Jezebel</a:t>
            </a:r>
            <a:endParaRPr lang="en-US" sz="6600" b="0" cap="none" spc="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15266" y="1295995"/>
            <a:ext cx="2937534" cy="2285405"/>
            <a:chOff x="91881" y="3733800"/>
            <a:chExt cx="2937534" cy="228540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547" y="3759820"/>
              <a:ext cx="1796201" cy="182819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91881" y="3733800"/>
              <a:ext cx="2937534" cy="228540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 smtClean="0">
                  <a:ln w="11430"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hiller" pitchFamily="82" charset="0"/>
                </a:rPr>
                <a:t>Depths of Satan</a:t>
              </a:r>
              <a:endParaRPr lang="en-US" sz="5400" b="1" cap="none" spc="0" dirty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4038600" y="1752600"/>
            <a:ext cx="4572000" cy="3048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810000" y="2083712"/>
            <a:ext cx="2057400" cy="3048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33800" y="76200"/>
            <a:ext cx="5334000" cy="2308324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know your works, love, service, faith, and your patience; and as for your works, the last are more than the first. Nevertheless I have a few things against you, because you allow</a:t>
            </a:r>
            <a:r>
              <a:rPr lang="en-US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that woman 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Jezebel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who calls herself a prophetess, to teach and seduce My servants to commit sexual immorality and eat things sacrificed to idols. (Rev 2:19-20)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9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2" t="-231" r="7552" b="5597"/>
          <a:stretch/>
        </p:blipFill>
        <p:spPr>
          <a:xfrm>
            <a:off x="4571998" y="-11151"/>
            <a:ext cx="4572001" cy="68524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" y="5576"/>
            <a:ext cx="4566455" cy="68524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77" y="0"/>
            <a:ext cx="7255245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3" y="-1"/>
            <a:ext cx="9121697" cy="6841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13" y="5576"/>
            <a:ext cx="7553254" cy="68356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7" y="37171"/>
            <a:ext cx="8895886" cy="667191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42812" y="8364"/>
            <a:ext cx="9144000" cy="6858000"/>
            <a:chOff x="0" y="0"/>
            <a:chExt cx="9144000" cy="6858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3347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5133474"/>
              <a:ext cx="9144000" cy="172452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14400" y="4800600"/>
              <a:ext cx="55626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chemeClr val="bg1"/>
                  </a:solidFill>
                  <a:effectLst>
                    <a:glow rad="101600">
                      <a:schemeClr val="bg1">
                        <a:lumMod val="85000"/>
                        <a:alpha val="4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Be sober, be vigilant; because your adversary the devil walks about like a roaring lion, seeking whom he may devour.</a:t>
              </a:r>
            </a:p>
            <a:p>
              <a:r>
                <a:rPr lang="en-US" sz="2000" b="1" dirty="0" smtClean="0">
                  <a:solidFill>
                    <a:schemeClr val="bg1"/>
                  </a:solidFill>
                  <a:effectLst>
                    <a:glow rad="101600">
                      <a:schemeClr val="bg1">
                        <a:lumMod val="85000"/>
                        <a:alpha val="4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(1 Peter 5:8)</a:t>
              </a:r>
              <a:endParaRPr lang="en-US" sz="2000" b="1" dirty="0">
                <a:solidFill>
                  <a:schemeClr val="bg1"/>
                </a:solidFill>
                <a:effectLst>
                  <a:glow rad="101600">
                    <a:schemeClr val="bg1">
                      <a:lumMod val="8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12" y="-2"/>
            <a:ext cx="9186812" cy="68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1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953000" y="51137"/>
            <a:ext cx="41408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cap="none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hiller" pitchFamily="82" charset="0"/>
              </a:rPr>
              <a:t>Satan Has Power</a:t>
            </a:r>
            <a:endParaRPr lang="en-US" sz="6000" b="1" cap="none" spc="150" dirty="0">
              <a:ln w="11430"/>
              <a:solidFill>
                <a:srgbClr val="F8F8F8"/>
              </a:solidFill>
              <a:effectLst>
                <a:glow rad="228600">
                  <a:schemeClr val="accent2">
                    <a:satMod val="175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5800" y="1066800"/>
            <a:ext cx="465200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“. . . the </a:t>
            </a: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prince of the power of the air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the spirit who now works in the sons of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disobedience . . .” 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 2:2).</a:t>
            </a:r>
          </a:p>
          <a:p>
            <a:pPr algn="r"/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 . . . whose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minds the </a:t>
            </a: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god of this age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has blinded, who do not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believe . . .”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Cor 4:4).</a:t>
            </a:r>
          </a:p>
          <a:p>
            <a:pPr algn="r"/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“. . . he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went </a:t>
            </a: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make war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with the rest of her offspring, who keep the commandments of God and have the testimony of Jesus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Christ . . .”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 12:17).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42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1593" y="51137"/>
            <a:ext cx="45304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cap="none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hiller" pitchFamily="82" charset="0"/>
              </a:rPr>
              <a:t>Satan Has Wisdom</a:t>
            </a:r>
            <a:endParaRPr lang="en-US" sz="6000" b="1" cap="none" spc="150" dirty="0">
              <a:ln w="11430"/>
              <a:solidFill>
                <a:srgbClr val="F8F8F8"/>
              </a:solidFill>
              <a:effectLst>
                <a:glow rad="228600">
                  <a:schemeClr val="accent2">
                    <a:satMod val="175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5717" y="0"/>
            <a:ext cx="45682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“. . . the </a:t>
            </a: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wiles of the devil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For we do not wrestle against flesh and blood, but against principalities, against powers, against the rulers of </a:t>
            </a: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darkness of this </a:t>
            </a:r>
            <a:r>
              <a:rPr lang="en-US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against spiritual hosts of wickedness in the heavenly places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 6:11-12).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7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0969" y="51137"/>
            <a:ext cx="776206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cap="none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hiller" pitchFamily="82" charset="0"/>
              </a:rPr>
              <a:t>Satan Goes where he is Invited</a:t>
            </a:r>
            <a:endParaRPr lang="en-US" sz="6000" b="1" cap="none" spc="150" dirty="0">
              <a:ln w="11430"/>
              <a:solidFill>
                <a:srgbClr val="F8F8F8"/>
              </a:solidFill>
              <a:effectLst>
                <a:glow rad="228600">
                  <a:schemeClr val="accent2">
                    <a:satMod val="175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99" y="1066800"/>
            <a:ext cx="45682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Satan entered Judas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surnamed Iscariot, who was numbered among the twelve. 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went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his way and conferred with the chief priests and captains, how </a:t>
            </a: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might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betray Him to them. 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were glad, and agreed to give him money. 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promised and sought opportunity to betray Him to them in the absence 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multitude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(Luke 22:3-6)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3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17" y="1752600"/>
            <a:ext cx="4568283" cy="3785652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Peter said,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Ananias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why has </a:t>
            </a: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Satan filled your heart to lie to the Holy Spirit and keep back part of the price of the land for yourself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.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Then Ananias, hearing these words, fell down and breathed his last. So great fear came upon all those who heard these things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(Acts 5:3,5)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514600" y="582347"/>
              <a:ext cx="4115819" cy="6199453"/>
              <a:chOff x="2514090" y="658547"/>
              <a:chExt cx="4115819" cy="6199453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4090" y="658547"/>
                <a:ext cx="4115819" cy="6199453"/>
              </a:xfrm>
              <a:prstGeom prst="rect">
                <a:avLst/>
              </a:prstGeom>
              <a:effectLst/>
            </p:spPr>
          </p:pic>
          <p:sp>
            <p:nvSpPr>
              <p:cNvPr id="9" name="Rectangle 8"/>
              <p:cNvSpPr/>
              <p:nvPr/>
            </p:nvSpPr>
            <p:spPr>
              <a:xfrm>
                <a:off x="3654207" y="1138535"/>
                <a:ext cx="177965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cap="none" spc="300" dirty="0" smtClean="0">
                    <a:ln w="17780" cmpd="sng">
                      <a:solidFill>
                        <a:srgbClr val="FF0000"/>
                      </a:solidFill>
                      <a:prstDash val="solid"/>
                      <a:miter lim="800000"/>
                    </a:ln>
                    <a:solidFill>
                      <a:sysClr val="windowText" lastClr="000000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  <a:latin typeface="Curlz MT" pitchFamily="82" charset="0"/>
                  </a:rPr>
                  <a:t>Satan</a:t>
                </a:r>
                <a:endParaRPr lang="en-US" sz="5400" b="1" cap="none" spc="300" dirty="0">
                  <a:ln w="17780" cmpd="sng">
                    <a:solidFill>
                      <a:srgbClr val="FF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Curlz MT" pitchFamily="82" charset="0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690969" y="51137"/>
            <a:ext cx="776206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cap="none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hiller" pitchFamily="82" charset="0"/>
              </a:rPr>
              <a:t>Satan Goes where he is Invited</a:t>
            </a:r>
            <a:endParaRPr lang="en-US" sz="6000" b="1" cap="none" spc="150" dirty="0">
              <a:ln w="11430"/>
              <a:solidFill>
                <a:srgbClr val="F8F8F8"/>
              </a:solidFill>
              <a:effectLst>
                <a:glow rad="228600">
                  <a:schemeClr val="accent2">
                    <a:satMod val="175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82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522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Chiller</vt:lpstr>
      <vt:lpstr>Calibri</vt:lpstr>
      <vt:lpstr>Times New Roman</vt:lpstr>
      <vt:lpstr>Curlz MT</vt:lpstr>
      <vt:lpstr>Monotype Corsiva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Deacons Room</cp:lastModifiedBy>
  <cp:revision>23</cp:revision>
  <dcterms:created xsi:type="dcterms:W3CDTF">2013-07-03T12:25:03Z</dcterms:created>
  <dcterms:modified xsi:type="dcterms:W3CDTF">2013-07-07T12:42:43Z</dcterms:modified>
</cp:coreProperties>
</file>