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embeddedFontLst>
    <p:embeddedFont>
      <p:font typeface="Calibri" pitchFamily="34" charset="0"/>
      <p:regular r:id="rId15"/>
      <p:bold r:id="rId16"/>
      <p:italic r:id="rId17"/>
      <p:boldItalic r:id="rId18"/>
    </p:embeddedFont>
    <p:embeddedFont>
      <p:font typeface="Gill Sans MT Condensed" pitchFamily="34" charset="0"/>
      <p:regular r:id="rId19"/>
    </p:embeddedFont>
    <p:embeddedFont>
      <p:font typeface="Old English Text MT" pitchFamily="66" charset="0"/>
      <p:regular r:id="rId20"/>
    </p:embeddedFont>
    <p:embeddedFont>
      <p:font typeface="Freestyle Script" pitchFamily="66" charset="0"/>
      <p:regular r:id="rId21"/>
    </p:embeddedFont>
    <p:embeddedFont>
      <p:font typeface="Monotype Corsiva" pitchFamily="66" charset="0"/>
      <p:italic r:id="rId22"/>
    </p:embeddedFont>
    <p:embeddedFont>
      <p:font typeface="Rockwell" pitchFamily="18"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09515A-1765-4DD7-9F17-D07195F24499}" type="datetimeFigureOut">
              <a:rPr lang="en-US" smtClean="0"/>
              <a:t>8/25/2013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7E844-778A-4E85-9912-60BABDFC6F23}" type="slidenum">
              <a:rPr lang="en-US" smtClean="0"/>
              <a:t>‹#›</a:t>
            </a:fld>
            <a:endParaRPr lang="en-US"/>
          </a:p>
        </p:txBody>
      </p:sp>
    </p:spTree>
    <p:extLst>
      <p:ext uri="{BB962C8B-B14F-4D97-AF65-F5344CB8AC3E}">
        <p14:creationId xmlns:p14="http://schemas.microsoft.com/office/powerpoint/2010/main" val="227633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E844-778A-4E85-9912-60BABDFC6F23}" type="slidenum">
              <a:rPr lang="en-US" smtClean="0"/>
              <a:t>1</a:t>
            </a:fld>
            <a:endParaRPr lang="en-US"/>
          </a:p>
        </p:txBody>
      </p:sp>
    </p:spTree>
    <p:extLst>
      <p:ext uri="{BB962C8B-B14F-4D97-AF65-F5344CB8AC3E}">
        <p14:creationId xmlns:p14="http://schemas.microsoft.com/office/powerpoint/2010/main" val="2327605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E844-778A-4E85-9912-60BABDFC6F23}" type="slidenum">
              <a:rPr lang="en-US" smtClean="0"/>
              <a:t>10</a:t>
            </a:fld>
            <a:endParaRPr lang="en-US"/>
          </a:p>
        </p:txBody>
      </p:sp>
    </p:spTree>
    <p:extLst>
      <p:ext uri="{BB962C8B-B14F-4D97-AF65-F5344CB8AC3E}">
        <p14:creationId xmlns:p14="http://schemas.microsoft.com/office/powerpoint/2010/main" val="2157387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E844-778A-4E85-9912-60BABDFC6F23}" type="slidenum">
              <a:rPr lang="en-US" smtClean="0"/>
              <a:t>11</a:t>
            </a:fld>
            <a:endParaRPr lang="en-US"/>
          </a:p>
        </p:txBody>
      </p:sp>
    </p:spTree>
    <p:extLst>
      <p:ext uri="{BB962C8B-B14F-4D97-AF65-F5344CB8AC3E}">
        <p14:creationId xmlns:p14="http://schemas.microsoft.com/office/powerpoint/2010/main" val="3011293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E844-778A-4E85-9912-60BABDFC6F23}" type="slidenum">
              <a:rPr lang="en-US" smtClean="0"/>
              <a:t>12</a:t>
            </a:fld>
            <a:endParaRPr lang="en-US"/>
          </a:p>
        </p:txBody>
      </p:sp>
    </p:spTree>
    <p:extLst>
      <p:ext uri="{BB962C8B-B14F-4D97-AF65-F5344CB8AC3E}">
        <p14:creationId xmlns:p14="http://schemas.microsoft.com/office/powerpoint/2010/main" val="182786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E844-778A-4E85-9912-60BABDFC6F23}" type="slidenum">
              <a:rPr lang="en-US" smtClean="0"/>
              <a:t>2</a:t>
            </a:fld>
            <a:endParaRPr lang="en-US"/>
          </a:p>
        </p:txBody>
      </p:sp>
    </p:spTree>
    <p:extLst>
      <p:ext uri="{BB962C8B-B14F-4D97-AF65-F5344CB8AC3E}">
        <p14:creationId xmlns:p14="http://schemas.microsoft.com/office/powerpoint/2010/main" val="391258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E844-778A-4E85-9912-60BABDFC6F23}" type="slidenum">
              <a:rPr lang="en-US" smtClean="0"/>
              <a:t>3</a:t>
            </a:fld>
            <a:endParaRPr lang="en-US"/>
          </a:p>
        </p:txBody>
      </p:sp>
    </p:spTree>
    <p:extLst>
      <p:ext uri="{BB962C8B-B14F-4D97-AF65-F5344CB8AC3E}">
        <p14:creationId xmlns:p14="http://schemas.microsoft.com/office/powerpoint/2010/main" val="266315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E844-778A-4E85-9912-60BABDFC6F23}" type="slidenum">
              <a:rPr lang="en-US" smtClean="0"/>
              <a:t>4</a:t>
            </a:fld>
            <a:endParaRPr lang="en-US"/>
          </a:p>
        </p:txBody>
      </p:sp>
    </p:spTree>
    <p:extLst>
      <p:ext uri="{BB962C8B-B14F-4D97-AF65-F5344CB8AC3E}">
        <p14:creationId xmlns:p14="http://schemas.microsoft.com/office/powerpoint/2010/main" val="375771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E844-778A-4E85-9912-60BABDFC6F23}" type="slidenum">
              <a:rPr lang="en-US" smtClean="0"/>
              <a:t>5</a:t>
            </a:fld>
            <a:endParaRPr lang="en-US"/>
          </a:p>
        </p:txBody>
      </p:sp>
    </p:spTree>
    <p:extLst>
      <p:ext uri="{BB962C8B-B14F-4D97-AF65-F5344CB8AC3E}">
        <p14:creationId xmlns:p14="http://schemas.microsoft.com/office/powerpoint/2010/main" val="271027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E844-778A-4E85-9912-60BABDFC6F23}" type="slidenum">
              <a:rPr lang="en-US" smtClean="0"/>
              <a:t>6</a:t>
            </a:fld>
            <a:endParaRPr lang="en-US"/>
          </a:p>
        </p:txBody>
      </p:sp>
    </p:spTree>
    <p:extLst>
      <p:ext uri="{BB962C8B-B14F-4D97-AF65-F5344CB8AC3E}">
        <p14:creationId xmlns:p14="http://schemas.microsoft.com/office/powerpoint/2010/main" val="285558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E844-778A-4E85-9912-60BABDFC6F23}" type="slidenum">
              <a:rPr lang="en-US" smtClean="0"/>
              <a:t>7</a:t>
            </a:fld>
            <a:endParaRPr lang="en-US"/>
          </a:p>
        </p:txBody>
      </p:sp>
    </p:spTree>
    <p:extLst>
      <p:ext uri="{BB962C8B-B14F-4D97-AF65-F5344CB8AC3E}">
        <p14:creationId xmlns:p14="http://schemas.microsoft.com/office/powerpoint/2010/main" val="165385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E844-778A-4E85-9912-60BABDFC6F23}" type="slidenum">
              <a:rPr lang="en-US" smtClean="0"/>
              <a:t>8</a:t>
            </a:fld>
            <a:endParaRPr lang="en-US"/>
          </a:p>
        </p:txBody>
      </p:sp>
    </p:spTree>
    <p:extLst>
      <p:ext uri="{BB962C8B-B14F-4D97-AF65-F5344CB8AC3E}">
        <p14:creationId xmlns:p14="http://schemas.microsoft.com/office/powerpoint/2010/main" val="346643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7E844-778A-4E85-9912-60BABDFC6F23}" type="slidenum">
              <a:rPr lang="en-US" smtClean="0"/>
              <a:t>9</a:t>
            </a:fld>
            <a:endParaRPr lang="en-US"/>
          </a:p>
        </p:txBody>
      </p:sp>
    </p:spTree>
    <p:extLst>
      <p:ext uri="{BB962C8B-B14F-4D97-AF65-F5344CB8AC3E}">
        <p14:creationId xmlns:p14="http://schemas.microsoft.com/office/powerpoint/2010/main" val="27734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93919D-1D8A-459A-BCF5-2FA18D34E2CC}"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0B95C-9700-4C9C-AC75-53A194142752}" type="slidenum">
              <a:rPr lang="en-US" smtClean="0"/>
              <a:t>‹#›</a:t>
            </a:fld>
            <a:endParaRPr lang="en-US"/>
          </a:p>
        </p:txBody>
      </p:sp>
    </p:spTree>
    <p:extLst>
      <p:ext uri="{BB962C8B-B14F-4D97-AF65-F5344CB8AC3E}">
        <p14:creationId xmlns:p14="http://schemas.microsoft.com/office/powerpoint/2010/main" val="2169567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3919D-1D8A-459A-BCF5-2FA18D34E2CC}"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0B95C-9700-4C9C-AC75-53A194142752}" type="slidenum">
              <a:rPr lang="en-US" smtClean="0"/>
              <a:t>‹#›</a:t>
            </a:fld>
            <a:endParaRPr lang="en-US"/>
          </a:p>
        </p:txBody>
      </p:sp>
    </p:spTree>
    <p:extLst>
      <p:ext uri="{BB962C8B-B14F-4D97-AF65-F5344CB8AC3E}">
        <p14:creationId xmlns:p14="http://schemas.microsoft.com/office/powerpoint/2010/main" val="2130285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3919D-1D8A-459A-BCF5-2FA18D34E2CC}"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0B95C-9700-4C9C-AC75-53A194142752}" type="slidenum">
              <a:rPr lang="en-US" smtClean="0"/>
              <a:t>‹#›</a:t>
            </a:fld>
            <a:endParaRPr lang="en-US"/>
          </a:p>
        </p:txBody>
      </p:sp>
    </p:spTree>
    <p:extLst>
      <p:ext uri="{BB962C8B-B14F-4D97-AF65-F5344CB8AC3E}">
        <p14:creationId xmlns:p14="http://schemas.microsoft.com/office/powerpoint/2010/main" val="2508633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3919D-1D8A-459A-BCF5-2FA18D34E2CC}"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0B95C-9700-4C9C-AC75-53A194142752}" type="slidenum">
              <a:rPr lang="en-US" smtClean="0"/>
              <a:t>‹#›</a:t>
            </a:fld>
            <a:endParaRPr lang="en-US"/>
          </a:p>
        </p:txBody>
      </p:sp>
    </p:spTree>
    <p:extLst>
      <p:ext uri="{BB962C8B-B14F-4D97-AF65-F5344CB8AC3E}">
        <p14:creationId xmlns:p14="http://schemas.microsoft.com/office/powerpoint/2010/main" val="1756278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3919D-1D8A-459A-BCF5-2FA18D34E2CC}"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0B95C-9700-4C9C-AC75-53A194142752}" type="slidenum">
              <a:rPr lang="en-US" smtClean="0"/>
              <a:t>‹#›</a:t>
            </a:fld>
            <a:endParaRPr lang="en-US"/>
          </a:p>
        </p:txBody>
      </p:sp>
    </p:spTree>
    <p:extLst>
      <p:ext uri="{BB962C8B-B14F-4D97-AF65-F5344CB8AC3E}">
        <p14:creationId xmlns:p14="http://schemas.microsoft.com/office/powerpoint/2010/main" val="1131457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93919D-1D8A-459A-BCF5-2FA18D34E2CC}" type="datetimeFigureOut">
              <a:rPr lang="en-US" smtClean="0"/>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0B95C-9700-4C9C-AC75-53A194142752}" type="slidenum">
              <a:rPr lang="en-US" smtClean="0"/>
              <a:t>‹#›</a:t>
            </a:fld>
            <a:endParaRPr lang="en-US"/>
          </a:p>
        </p:txBody>
      </p:sp>
    </p:spTree>
    <p:extLst>
      <p:ext uri="{BB962C8B-B14F-4D97-AF65-F5344CB8AC3E}">
        <p14:creationId xmlns:p14="http://schemas.microsoft.com/office/powerpoint/2010/main" val="4052130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93919D-1D8A-459A-BCF5-2FA18D34E2CC}" type="datetimeFigureOut">
              <a:rPr lang="en-US" smtClean="0"/>
              <a:t>8/25/2013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30B95C-9700-4C9C-AC75-53A194142752}" type="slidenum">
              <a:rPr lang="en-US" smtClean="0"/>
              <a:t>‹#›</a:t>
            </a:fld>
            <a:endParaRPr lang="en-US"/>
          </a:p>
        </p:txBody>
      </p:sp>
    </p:spTree>
    <p:extLst>
      <p:ext uri="{BB962C8B-B14F-4D97-AF65-F5344CB8AC3E}">
        <p14:creationId xmlns:p14="http://schemas.microsoft.com/office/powerpoint/2010/main" val="2101982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93919D-1D8A-459A-BCF5-2FA18D34E2CC}" type="datetimeFigureOut">
              <a:rPr lang="en-US" smtClean="0"/>
              <a:t>8/25/2013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30B95C-9700-4C9C-AC75-53A194142752}" type="slidenum">
              <a:rPr lang="en-US" smtClean="0"/>
              <a:t>‹#›</a:t>
            </a:fld>
            <a:endParaRPr lang="en-US"/>
          </a:p>
        </p:txBody>
      </p:sp>
    </p:spTree>
    <p:extLst>
      <p:ext uri="{BB962C8B-B14F-4D97-AF65-F5344CB8AC3E}">
        <p14:creationId xmlns:p14="http://schemas.microsoft.com/office/powerpoint/2010/main" val="3300799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3919D-1D8A-459A-BCF5-2FA18D34E2CC}" type="datetimeFigureOut">
              <a:rPr lang="en-US" smtClean="0"/>
              <a:t>8/25/2013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30B95C-9700-4C9C-AC75-53A194142752}" type="slidenum">
              <a:rPr lang="en-US" smtClean="0"/>
              <a:t>‹#›</a:t>
            </a:fld>
            <a:endParaRPr lang="en-US"/>
          </a:p>
        </p:txBody>
      </p:sp>
    </p:spTree>
    <p:extLst>
      <p:ext uri="{BB962C8B-B14F-4D97-AF65-F5344CB8AC3E}">
        <p14:creationId xmlns:p14="http://schemas.microsoft.com/office/powerpoint/2010/main" val="177714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3919D-1D8A-459A-BCF5-2FA18D34E2CC}" type="datetimeFigureOut">
              <a:rPr lang="en-US" smtClean="0"/>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0B95C-9700-4C9C-AC75-53A194142752}" type="slidenum">
              <a:rPr lang="en-US" smtClean="0"/>
              <a:t>‹#›</a:t>
            </a:fld>
            <a:endParaRPr lang="en-US"/>
          </a:p>
        </p:txBody>
      </p:sp>
    </p:spTree>
    <p:extLst>
      <p:ext uri="{BB962C8B-B14F-4D97-AF65-F5344CB8AC3E}">
        <p14:creationId xmlns:p14="http://schemas.microsoft.com/office/powerpoint/2010/main" val="375778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3919D-1D8A-459A-BCF5-2FA18D34E2CC}" type="datetimeFigureOut">
              <a:rPr lang="en-US" smtClean="0"/>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0B95C-9700-4C9C-AC75-53A194142752}" type="slidenum">
              <a:rPr lang="en-US" smtClean="0"/>
              <a:t>‹#›</a:t>
            </a:fld>
            <a:endParaRPr lang="en-US"/>
          </a:p>
        </p:txBody>
      </p:sp>
    </p:spTree>
    <p:extLst>
      <p:ext uri="{BB962C8B-B14F-4D97-AF65-F5344CB8AC3E}">
        <p14:creationId xmlns:p14="http://schemas.microsoft.com/office/powerpoint/2010/main" val="1852746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3919D-1D8A-459A-BCF5-2FA18D34E2CC}" type="datetimeFigureOut">
              <a:rPr lang="en-US" smtClean="0"/>
              <a:t>8/25/2013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0B95C-9700-4C9C-AC75-53A194142752}" type="slidenum">
              <a:rPr lang="en-US" smtClean="0"/>
              <a:t>‹#›</a:t>
            </a:fld>
            <a:endParaRPr lang="en-US"/>
          </a:p>
        </p:txBody>
      </p:sp>
    </p:spTree>
    <p:extLst>
      <p:ext uri="{BB962C8B-B14F-4D97-AF65-F5344CB8AC3E}">
        <p14:creationId xmlns:p14="http://schemas.microsoft.com/office/powerpoint/2010/main" val="4048232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702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65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06966" y="1981200"/>
            <a:ext cx="8153400" cy="4247317"/>
          </a:xfrm>
          <a:prstGeom prst="rect">
            <a:avLst/>
          </a:prstGeom>
          <a:noFill/>
        </p:spPr>
        <p:txBody>
          <a:bodyPr wrap="square" rtlCol="0">
            <a:spAutoFit/>
          </a:bodyPr>
          <a:lstStyle/>
          <a:p>
            <a:pPr marL="342900" indent="-342900">
              <a:lnSpc>
                <a:spcPct val="150000"/>
              </a:lnSpc>
              <a:buClr>
                <a:srgbClr val="C00000"/>
              </a:buClr>
              <a:buSzPct val="125000"/>
              <a:buFont typeface="+mj-lt"/>
              <a:buAutoNum type="arabicPeriod"/>
            </a:pPr>
            <a:r>
              <a:rPr lang="en-US" sz="3600" b="1" dirty="0" smtClean="0">
                <a:solidFill>
                  <a:schemeClr val="tx1">
                    <a:lumMod val="95000"/>
                    <a:lumOff val="5000"/>
                  </a:schemeClr>
                </a:solidFill>
                <a:effectLst>
                  <a:outerShdw blurRad="38100" dist="38100" dir="2700000" algn="tl">
                    <a:srgbClr val="000000">
                      <a:alpha val="43137"/>
                    </a:srgbClr>
                  </a:outerShdw>
                </a:effectLst>
                <a:latin typeface="Monotype Corsiva" pitchFamily="66" charset="0"/>
              </a:rPr>
              <a:t> Be men and women of godliness</a:t>
            </a:r>
          </a:p>
          <a:p>
            <a:pPr marL="342900" indent="-342900">
              <a:lnSpc>
                <a:spcPct val="150000"/>
              </a:lnSpc>
              <a:buClr>
                <a:srgbClr val="C00000"/>
              </a:buClr>
              <a:buSzPct val="125000"/>
              <a:buFont typeface="+mj-lt"/>
              <a:buAutoNum type="arabicPeriod"/>
            </a:pPr>
            <a:r>
              <a:rPr lang="en-US" sz="3600" b="1" dirty="0" smtClean="0">
                <a:solidFill>
                  <a:schemeClr val="tx1">
                    <a:lumMod val="95000"/>
                    <a:lumOff val="5000"/>
                  </a:schemeClr>
                </a:solidFill>
                <a:effectLst>
                  <a:outerShdw blurRad="38100" dist="38100" dir="2700000" algn="tl">
                    <a:srgbClr val="000000">
                      <a:alpha val="43137"/>
                    </a:srgbClr>
                  </a:outerShdw>
                </a:effectLst>
                <a:latin typeface="Monotype Corsiva" pitchFamily="66" charset="0"/>
              </a:rPr>
              <a:t> Be actively teaching in your community</a:t>
            </a:r>
          </a:p>
          <a:p>
            <a:pPr marL="342900" indent="-342900">
              <a:lnSpc>
                <a:spcPct val="150000"/>
              </a:lnSpc>
              <a:buClr>
                <a:srgbClr val="C00000"/>
              </a:buClr>
              <a:buSzPct val="125000"/>
              <a:buFont typeface="+mj-lt"/>
              <a:buAutoNum type="arabicPeriod"/>
            </a:pPr>
            <a:r>
              <a:rPr lang="en-US" sz="3600" b="1" dirty="0" smtClean="0">
                <a:solidFill>
                  <a:schemeClr val="tx1">
                    <a:lumMod val="95000"/>
                    <a:lumOff val="5000"/>
                  </a:schemeClr>
                </a:solidFill>
                <a:effectLst>
                  <a:outerShdw blurRad="38100" dist="38100" dir="2700000" algn="tl">
                    <a:srgbClr val="000000">
                      <a:alpha val="43137"/>
                    </a:srgbClr>
                  </a:outerShdw>
                </a:effectLst>
                <a:latin typeface="Monotype Corsiva" pitchFamily="66" charset="0"/>
              </a:rPr>
              <a:t> Send men and money  to foreign lands</a:t>
            </a:r>
          </a:p>
          <a:p>
            <a:pPr marL="342900" indent="-342900">
              <a:lnSpc>
                <a:spcPct val="150000"/>
              </a:lnSpc>
              <a:buClr>
                <a:srgbClr val="C00000"/>
              </a:buClr>
              <a:buSzPct val="125000"/>
              <a:buFont typeface="+mj-lt"/>
              <a:buAutoNum type="arabicPeriod"/>
            </a:pPr>
            <a:r>
              <a:rPr lang="en-US" sz="3600" b="1" dirty="0" smtClean="0">
                <a:solidFill>
                  <a:schemeClr val="tx1">
                    <a:lumMod val="95000"/>
                    <a:lumOff val="5000"/>
                  </a:schemeClr>
                </a:solidFill>
                <a:effectLst>
                  <a:outerShdw blurRad="38100" dist="38100" dir="2700000" algn="tl">
                    <a:srgbClr val="000000">
                      <a:alpha val="43137"/>
                    </a:srgbClr>
                  </a:outerShdw>
                </a:effectLst>
                <a:latin typeface="Monotype Corsiva" pitchFamily="66" charset="0"/>
              </a:rPr>
              <a:t> Be generous in giving to have the finances</a:t>
            </a:r>
          </a:p>
          <a:p>
            <a:pPr marL="342900" indent="-342900">
              <a:lnSpc>
                <a:spcPct val="150000"/>
              </a:lnSpc>
              <a:buClr>
                <a:srgbClr val="C00000"/>
              </a:buClr>
              <a:buSzPct val="125000"/>
              <a:buFont typeface="+mj-lt"/>
              <a:buAutoNum type="arabicPeriod"/>
            </a:pPr>
            <a:r>
              <a:rPr lang="en-US" sz="3600" b="1" dirty="0" smtClean="0">
                <a:solidFill>
                  <a:schemeClr val="tx1">
                    <a:lumMod val="95000"/>
                    <a:lumOff val="5000"/>
                  </a:schemeClr>
                </a:solidFill>
                <a:effectLst>
                  <a:outerShdw blurRad="38100" dist="38100" dir="2700000" algn="tl">
                    <a:srgbClr val="000000">
                      <a:alpha val="43137"/>
                    </a:srgbClr>
                  </a:outerShdw>
                </a:effectLst>
                <a:latin typeface="Monotype Corsiva" pitchFamily="66" charset="0"/>
              </a:rPr>
              <a:t> Be devoted to trusting prayer</a:t>
            </a:r>
            <a:endParaRPr lang="en-US" sz="3600" b="1" dirty="0">
              <a:solidFill>
                <a:schemeClr val="tx1">
                  <a:lumMod val="95000"/>
                  <a:lumOff val="5000"/>
                </a:schemeClr>
              </a:solidFill>
              <a:effectLst>
                <a:outerShdw blurRad="38100" dist="38100" dir="2700000" algn="tl">
                  <a:srgbClr val="000000">
                    <a:alpha val="43137"/>
                  </a:srgbClr>
                </a:outerShdw>
              </a:effectLst>
              <a:latin typeface="Monotype Corsiva" pitchFamily="66" charset="0"/>
            </a:endParaRPr>
          </a:p>
        </p:txBody>
      </p:sp>
      <p:pic>
        <p:nvPicPr>
          <p:cNvPr id="3" name="Picture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2366" y="39029"/>
            <a:ext cx="3048000" cy="2286000"/>
          </a:xfrm>
          <a:prstGeom prst="rect">
            <a:avLst/>
          </a:prstGeom>
        </p:spPr>
      </p:pic>
      <p:sp>
        <p:nvSpPr>
          <p:cNvPr id="4" name="Rectangle 3"/>
          <p:cNvSpPr/>
          <p:nvPr/>
        </p:nvSpPr>
        <p:spPr>
          <a:xfrm>
            <a:off x="910683" y="634608"/>
            <a:ext cx="537198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3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eestyle Script" pitchFamily="66" charset="0"/>
              </a:rPr>
              <a:t>Successful Evangelism</a:t>
            </a:r>
            <a:endParaRPr lang="en-US" sz="6000" b="1" cap="none" spc="3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eestyle Script" pitchFamily="66" charset="0"/>
            </a:endParaRPr>
          </a:p>
        </p:txBody>
      </p:sp>
    </p:spTree>
    <p:extLst>
      <p:ext uri="{BB962C8B-B14F-4D97-AF65-F5344CB8AC3E}">
        <p14:creationId xmlns:p14="http://schemas.microsoft.com/office/powerpoint/2010/main" val="1860104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2000"/>
                                        <p:tgtEl>
                                          <p:spTgt spid="2">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2000"/>
                                        <p:tgtEl>
                                          <p:spTgt spid="2">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2000"/>
                                        <p:tgtEl>
                                          <p:spTgt spid="2">
                                            <p:txEl>
                                              <p:pRg st="3" end="3"/>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403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762000"/>
            <a:ext cx="9144000" cy="6124754"/>
          </a:xfrm>
          <a:prstGeom prst="rect">
            <a:avLst/>
          </a:prstGeom>
          <a:noFill/>
        </p:spPr>
        <p:txBody>
          <a:bodyPr wrap="square" rtlCol="0">
            <a:spAutoFit/>
          </a:bodyPr>
          <a:lstStyle/>
          <a:p>
            <a:r>
              <a:rPr lang="en-US" sz="2800" b="1" i="1"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19</a:t>
            </a:r>
            <a:r>
              <a:rPr lang="en-US" sz="2800" b="1" baseline="30000" dirty="0" smtClean="0">
                <a:effectLst>
                  <a:outerShdw blurRad="38100" dist="38100" dir="2700000" algn="tl">
                    <a:srgbClr val="000000">
                      <a:alpha val="43137"/>
                    </a:srgbClr>
                  </a:outerShdw>
                </a:effectLst>
                <a:latin typeface="Arial" pitchFamily="34" charset="0"/>
                <a:cs typeface="Arial" pitchFamily="34" charset="0"/>
              </a:rPr>
              <a:t> </a:t>
            </a:r>
            <a:r>
              <a:rPr lang="en-US" sz="2800" b="1" dirty="0" smtClean="0">
                <a:effectLst>
                  <a:outerShdw blurRad="38100" dist="38100" dir="2700000" algn="tl">
                    <a:srgbClr val="000000">
                      <a:alpha val="43137"/>
                    </a:srgbClr>
                  </a:outerShdw>
                </a:effectLst>
                <a:latin typeface="Arial" pitchFamily="34" charset="0"/>
                <a:cs typeface="Arial" pitchFamily="34" charset="0"/>
              </a:rPr>
              <a:t>For it pleased the Father that in Him all the fullness should dwell, </a:t>
            </a:r>
            <a:r>
              <a:rPr lang="en-US" sz="2800" b="1" i="1"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20</a:t>
            </a:r>
            <a:r>
              <a:rPr lang="en-US" sz="2800" b="1" baseline="30000" dirty="0" smtClean="0">
                <a:effectLst>
                  <a:outerShdw blurRad="38100" dist="38100" dir="2700000" algn="tl">
                    <a:srgbClr val="000000">
                      <a:alpha val="43137"/>
                    </a:srgbClr>
                  </a:outerShdw>
                </a:effectLst>
                <a:latin typeface="Arial" pitchFamily="34" charset="0"/>
                <a:cs typeface="Arial" pitchFamily="34" charset="0"/>
              </a:rPr>
              <a:t> </a:t>
            </a:r>
            <a:r>
              <a:rPr lang="en-US" sz="2800" b="1" dirty="0" smtClean="0">
                <a:effectLst>
                  <a:outerShdw blurRad="38100" dist="38100" dir="2700000" algn="tl">
                    <a:srgbClr val="000000">
                      <a:alpha val="43137"/>
                    </a:srgbClr>
                  </a:outerShdw>
                </a:effectLst>
                <a:latin typeface="Arial" pitchFamily="34" charset="0"/>
                <a:cs typeface="Arial" pitchFamily="34" charset="0"/>
              </a:rPr>
              <a:t>and by Him to reconcile all things to Himself, by Him, whether things on earth or things in heaven, having made peace through the blood of His cross. </a:t>
            </a:r>
            <a:r>
              <a:rPr lang="en-US" sz="2800" b="1" i="1"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21</a:t>
            </a:r>
            <a:r>
              <a:rPr lang="en-US" sz="2800" b="1" baseline="30000" dirty="0" smtClean="0">
                <a:effectLst>
                  <a:outerShdw blurRad="38100" dist="38100" dir="2700000" algn="tl">
                    <a:srgbClr val="000000">
                      <a:alpha val="43137"/>
                    </a:srgbClr>
                  </a:outerShdw>
                </a:effectLst>
                <a:latin typeface="Arial" pitchFamily="34" charset="0"/>
                <a:cs typeface="Arial" pitchFamily="34" charset="0"/>
              </a:rPr>
              <a:t> </a:t>
            </a:r>
            <a:r>
              <a:rPr lang="en-US" sz="2800" b="1" dirty="0" smtClean="0">
                <a:effectLst>
                  <a:outerShdw blurRad="38100" dist="38100" dir="2700000" algn="tl">
                    <a:srgbClr val="000000">
                      <a:alpha val="43137"/>
                    </a:srgbClr>
                  </a:outerShdw>
                </a:effectLst>
                <a:latin typeface="Arial" pitchFamily="34" charset="0"/>
                <a:cs typeface="Arial" pitchFamily="34" charset="0"/>
              </a:rPr>
              <a:t>And you, who once were alienated and enemies in your mind by wicked works, yet now He has reconciled </a:t>
            </a:r>
            <a:r>
              <a:rPr lang="en-US" sz="2800" b="1" i="1"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22</a:t>
            </a:r>
            <a:r>
              <a:rPr lang="en-US" sz="2800" b="1" baseline="30000" dirty="0" smtClean="0">
                <a:effectLst>
                  <a:outerShdw blurRad="38100" dist="38100" dir="2700000" algn="tl">
                    <a:srgbClr val="000000">
                      <a:alpha val="43137"/>
                    </a:srgbClr>
                  </a:outerShdw>
                </a:effectLst>
                <a:latin typeface="Arial" pitchFamily="34" charset="0"/>
                <a:cs typeface="Arial" pitchFamily="34" charset="0"/>
              </a:rPr>
              <a:t> </a:t>
            </a:r>
            <a:r>
              <a:rPr lang="en-US" sz="2800" b="1" dirty="0" smtClean="0">
                <a:effectLst>
                  <a:outerShdw blurRad="38100" dist="38100" dir="2700000" algn="tl">
                    <a:srgbClr val="000000">
                      <a:alpha val="43137"/>
                    </a:srgbClr>
                  </a:outerShdw>
                </a:effectLst>
                <a:latin typeface="Arial" pitchFamily="34" charset="0"/>
                <a:cs typeface="Arial" pitchFamily="34" charset="0"/>
              </a:rPr>
              <a:t>in the body of His flesh through death, to present you holy, and blameless, and above reproach in His sight— </a:t>
            </a:r>
            <a:r>
              <a:rPr lang="en-US" sz="2800" b="1" i="1"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23 </a:t>
            </a:r>
            <a:r>
              <a:rPr lang="en-US" sz="2800" b="1" dirty="0" smtClean="0">
                <a:effectLst>
                  <a:outerShdw blurRad="38100" dist="38100" dir="2700000" algn="tl">
                    <a:srgbClr val="000000">
                      <a:alpha val="43137"/>
                    </a:srgbClr>
                  </a:outerShdw>
                </a:effectLst>
                <a:latin typeface="Arial" pitchFamily="34" charset="0"/>
                <a:cs typeface="Arial" pitchFamily="34" charset="0"/>
              </a:rPr>
              <a:t>if indeed you continue in the faith, grounded and steadfast, and are not moved away from the hope of the gospel which you heard, which was preached to every creature under heaven, of which I, Paul, became a minister.</a:t>
            </a:r>
          </a:p>
        </p:txBody>
      </p:sp>
      <p:sp>
        <p:nvSpPr>
          <p:cNvPr id="3" name="Rectangle 2"/>
          <p:cNvSpPr/>
          <p:nvPr/>
        </p:nvSpPr>
        <p:spPr>
          <a:xfrm>
            <a:off x="1134204" y="0"/>
            <a:ext cx="687560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0070C0"/>
                  </a:solidFill>
                </a:ln>
                <a:solidFill>
                  <a:srgbClr val="FF0000"/>
                </a:solidFill>
                <a:effectLst>
                  <a:outerShdw blurRad="50800" dist="39000" dir="5460000" algn="tl">
                    <a:srgbClr val="000000">
                      <a:alpha val="38000"/>
                    </a:srgbClr>
                  </a:outerShdw>
                </a:effectLst>
              </a:rPr>
              <a:t>Colossians 1:19-23</a:t>
            </a:r>
            <a:endParaRPr lang="en-US" sz="5400" b="1" cap="none" spc="600" dirty="0">
              <a:ln w="11430">
                <a:solidFill>
                  <a:srgbClr val="0070C0"/>
                </a:solidFill>
              </a:ln>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66117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87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42" r="821"/>
          <a:stretch/>
        </p:blipFill>
        <p:spPr>
          <a:xfrm>
            <a:off x="0" y="0"/>
            <a:ext cx="9144000" cy="6858000"/>
          </a:xfrm>
          <a:prstGeom prst="rect">
            <a:avLst/>
          </a:prstGeom>
        </p:spPr>
      </p:pic>
      <p:grpSp>
        <p:nvGrpSpPr>
          <p:cNvPr id="11" name="Group 10"/>
          <p:cNvGrpSpPr/>
          <p:nvPr/>
        </p:nvGrpSpPr>
        <p:grpSpPr>
          <a:xfrm>
            <a:off x="0" y="0"/>
            <a:ext cx="9144000" cy="6858000"/>
            <a:chOff x="-35312" y="0"/>
            <a:chExt cx="9144000" cy="6858000"/>
          </a:xfrm>
        </p:grpSpPr>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r="1333"/>
            <a:stretch/>
          </p:blipFill>
          <p:spPr>
            <a:xfrm>
              <a:off x="-35312" y="0"/>
              <a:ext cx="9144000" cy="6858000"/>
            </a:xfrm>
            <a:prstGeom prst="rect">
              <a:avLst/>
            </a:prstGeom>
          </p:spPr>
        </p:pic>
        <p:sp>
          <p:nvSpPr>
            <p:cNvPr id="13" name="Rectangle 12"/>
            <p:cNvSpPr/>
            <p:nvPr/>
          </p:nvSpPr>
          <p:spPr>
            <a:xfrm>
              <a:off x="6400800" y="5715000"/>
              <a:ext cx="2209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rot="21322293">
            <a:off x="2438400" y="5598371"/>
            <a:ext cx="6593473" cy="1015663"/>
          </a:xfrm>
          <a:prstGeom prst="rect">
            <a:avLst/>
          </a:prstGeom>
          <a:noFill/>
        </p:spPr>
        <p:txBody>
          <a:bodyPr wrap="none" lIns="91440" tIns="45720" rIns="91440" bIns="45720">
            <a:prstTxWarp prst="textChevron">
              <a:avLst/>
            </a:prstTxWarp>
            <a:spAutoFit/>
            <a:scene3d>
              <a:camera prst="orthographicFront"/>
              <a:lightRig rig="soft" dir="t">
                <a:rot lat="0" lon="0" rev="10800000"/>
              </a:lightRig>
            </a:scene3d>
            <a:sp3d>
              <a:bevelT w="27940" h="12700"/>
              <a:contourClr>
                <a:srgbClr val="DDDDDD"/>
              </a:contourClr>
            </a:sp3d>
          </a:bodyPr>
          <a:lstStyle/>
          <a:p>
            <a:pPr algn="ctr"/>
            <a:r>
              <a:rPr lang="en-US" sz="6000" b="1" cap="none" spc="150" dirty="0" smtClean="0">
                <a:ln w="11430">
                  <a:solidFill>
                    <a:srgbClr val="00B0F0"/>
                  </a:solidFill>
                </a:ln>
                <a:solidFill>
                  <a:srgbClr val="F8F8F8"/>
                </a:solidFill>
                <a:effectLst>
                  <a:outerShdw blurRad="25400" algn="tl" rotWithShape="0">
                    <a:srgbClr val="000000">
                      <a:alpha val="43000"/>
                    </a:srgbClr>
                  </a:outerShdw>
                </a:effectLst>
                <a:latin typeface="Monotype Corsiva" pitchFamily="66" charset="0"/>
              </a:rPr>
              <a:t>Mission of the Church</a:t>
            </a:r>
            <a:endParaRPr lang="en-US" sz="6000" b="1" cap="none" spc="150" dirty="0">
              <a:ln w="11430">
                <a:solidFill>
                  <a:srgbClr val="00B0F0"/>
                </a:solidFill>
              </a:ln>
              <a:solidFill>
                <a:srgbClr val="F8F8F8"/>
              </a:solidFill>
              <a:effectLst>
                <a:outerShdw blurRad="25400" algn="tl" rotWithShape="0">
                  <a:srgbClr val="000000">
                    <a:alpha val="43000"/>
                  </a:srgbClr>
                </a:outerShdw>
              </a:effectLst>
              <a:latin typeface="Monotype Corsiva" pitchFamily="66" charset="0"/>
            </a:endParaRPr>
          </a:p>
        </p:txBody>
      </p:sp>
    </p:spTree>
    <p:extLst>
      <p:ext uri="{BB962C8B-B14F-4D97-AF65-F5344CB8AC3E}">
        <p14:creationId xmlns:p14="http://schemas.microsoft.com/office/powerpoint/2010/main" val="4097828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3000"/>
                                        <p:tgtEl>
                                          <p:spTgt spid="4"/>
                                        </p:tgtEl>
                                      </p:cBhvr>
                                    </p:animEffect>
                                    <p:set>
                                      <p:cBhvr>
                                        <p:cTn id="7" dur="1" fill="hold">
                                          <p:stCondLst>
                                            <p:cond delay="2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3000"/>
                                        <p:tgtEl>
                                          <p:spTgt spid="11"/>
                                        </p:tgtEl>
                                      </p:cBhvr>
                                    </p:animEffect>
                                  </p:childTnLst>
                                </p:cTn>
                              </p:par>
                            </p:childTnLst>
                          </p:cTn>
                        </p:par>
                        <p:par>
                          <p:cTn id="13" fill="hold">
                            <p:stCondLst>
                              <p:cond delay="3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479410" y="3585"/>
            <a:ext cx="8185189" cy="1754326"/>
          </a:xfrm>
          <a:prstGeom prst="rect">
            <a:avLst/>
          </a:prstGeom>
          <a:noFill/>
        </p:spPr>
        <p:txBody>
          <a:bodyPr wrap="none" lIns="91440" tIns="45720" rIns="91440" bIns="45720">
            <a:spAutoFit/>
          </a:bodyPr>
          <a:lstStyle/>
          <a:p>
            <a:pPr algn="ctr"/>
            <a:r>
              <a:rPr lang="en-US" sz="5400" b="1" cap="none" spc="0" dirty="0" smtClean="0">
                <a:ln w="12700">
                  <a:solidFill>
                    <a:schemeClr val="tx1"/>
                  </a:solidFill>
                  <a:prstDash val="solid"/>
                </a:ln>
                <a:solidFill>
                  <a:schemeClr val="bg1">
                    <a:lumMod val="95000"/>
                  </a:schemeClr>
                </a:solidFill>
                <a:effectLst>
                  <a:outerShdw blurRad="41275" dist="20320" dir="1800000" algn="tl" rotWithShape="0">
                    <a:srgbClr val="000000">
                      <a:alpha val="40000"/>
                    </a:srgbClr>
                  </a:outerShdw>
                </a:effectLst>
                <a:latin typeface="Rockwell" pitchFamily="18" charset="0"/>
              </a:rPr>
              <a:t>Successful first century</a:t>
            </a:r>
          </a:p>
          <a:p>
            <a:pPr algn="ctr"/>
            <a:r>
              <a:rPr lang="en-US" sz="5400" b="1" dirty="0" smtClean="0">
                <a:ln w="12700">
                  <a:solidFill>
                    <a:schemeClr val="tx1"/>
                  </a:solidFill>
                  <a:prstDash val="solid"/>
                </a:ln>
                <a:solidFill>
                  <a:schemeClr val="bg1">
                    <a:lumMod val="95000"/>
                  </a:schemeClr>
                </a:solidFill>
                <a:effectLst>
                  <a:outerShdw blurRad="41275" dist="20320" dir="1800000" algn="tl" rotWithShape="0">
                    <a:srgbClr val="000000">
                      <a:alpha val="40000"/>
                    </a:srgbClr>
                  </a:outerShdw>
                </a:effectLst>
                <a:latin typeface="Rockwell" pitchFamily="18" charset="0"/>
              </a:rPr>
              <a:t>Evangelism</a:t>
            </a:r>
            <a:r>
              <a:rPr lang="en-US" sz="5400" b="1" dirty="0">
                <a:ln w="12700">
                  <a:solidFill>
                    <a:schemeClr val="tx1"/>
                  </a:solidFill>
                  <a:prstDash val="solid"/>
                </a:ln>
                <a:solidFill>
                  <a:schemeClr val="bg1">
                    <a:lumMod val="95000"/>
                  </a:schemeClr>
                </a:solidFill>
                <a:effectLst>
                  <a:outerShdw blurRad="41275" dist="20320" dir="1800000" algn="tl" rotWithShape="0">
                    <a:srgbClr val="000000">
                      <a:alpha val="40000"/>
                    </a:srgbClr>
                  </a:outerShdw>
                </a:effectLst>
                <a:latin typeface="Rockwell" pitchFamily="18" charset="0"/>
              </a:rPr>
              <a:t>!</a:t>
            </a:r>
            <a:endParaRPr lang="en-US" sz="5400" b="1" cap="none" spc="0" dirty="0">
              <a:ln w="12700">
                <a:solidFill>
                  <a:schemeClr val="tx1"/>
                </a:solidFill>
                <a:prstDash val="solid"/>
              </a:ln>
              <a:solidFill>
                <a:schemeClr val="bg1">
                  <a:lumMod val="95000"/>
                </a:schemeClr>
              </a:solidFill>
              <a:effectLst>
                <a:outerShdw blurRad="41275" dist="20320" dir="1800000" algn="tl" rotWithShape="0">
                  <a:srgbClr val="000000">
                    <a:alpha val="40000"/>
                  </a:srgbClr>
                </a:outerShdw>
              </a:effectLst>
              <a:latin typeface="Rockwell" pitchFamily="18" charset="0"/>
            </a:endParaRPr>
          </a:p>
        </p:txBody>
      </p:sp>
      <p:sp>
        <p:nvSpPr>
          <p:cNvPr id="8" name="TextBox 7"/>
          <p:cNvSpPr txBox="1"/>
          <p:nvPr/>
        </p:nvSpPr>
        <p:spPr>
          <a:xfrm>
            <a:off x="1" y="1757911"/>
            <a:ext cx="4419600" cy="923330"/>
          </a:xfrm>
          <a:prstGeom prst="rect">
            <a:avLst/>
          </a:prstGeom>
          <a:solidFill>
            <a:srgbClr val="000000">
              <a:alpha val="69804"/>
            </a:srgbClr>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And He said to them, go into all the world and preach the gospel </a:t>
            </a:r>
            <a:r>
              <a:rPr lang="en-US"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to every creature</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(Mark 16:15).</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2" y="2743200"/>
            <a:ext cx="4419600" cy="1754326"/>
          </a:xfrm>
          <a:prstGeom prst="rect">
            <a:avLst/>
          </a:prstGeom>
          <a:solidFill>
            <a:srgbClr val="000000">
              <a:alpha val="69804"/>
            </a:srgbClr>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But you shall receive power when the Holy Spirit has come upon you; and you shall be witnesses to Me</a:t>
            </a:r>
            <a:r>
              <a:rPr lang="en-US" b="1" baseline="300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 Jerusalem, and in all Judea and Samaria, and </a:t>
            </a:r>
            <a:r>
              <a:rPr lang="en-US"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to the end of the earth</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(Acts 1:8).</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2" y="4611469"/>
            <a:ext cx="4419600" cy="646331"/>
          </a:xfrm>
          <a:prstGeom prst="rect">
            <a:avLst/>
          </a:prstGeom>
          <a:solidFill>
            <a:srgbClr val="000000">
              <a:alpha val="69804"/>
            </a:srgbClr>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 and look, you have </a:t>
            </a:r>
            <a:r>
              <a:rPr lang="en-US"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filled Jerusalem</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with your doctrine, (Acts 5:28).</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1" y="5486400"/>
            <a:ext cx="4419602" cy="923330"/>
          </a:xfrm>
          <a:prstGeom prst="rect">
            <a:avLst/>
          </a:prstGeom>
          <a:solidFill>
            <a:srgbClr val="000000">
              <a:alpha val="69804"/>
            </a:srgbClr>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Therefore those who were scattered </a:t>
            </a:r>
            <a:r>
              <a:rPr lang="en-US"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went everywhere</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preaching the word (Acts 8:4).</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4724400" y="1757911"/>
            <a:ext cx="4421459" cy="923330"/>
          </a:xfrm>
          <a:prstGeom prst="rect">
            <a:avLst/>
          </a:prstGeom>
          <a:solidFill>
            <a:srgbClr val="000000">
              <a:alpha val="69804"/>
            </a:srgbClr>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So, as much as is in me, I am ready to preach the gospel to you who are in </a:t>
            </a:r>
            <a:r>
              <a:rPr lang="en-US"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Rome</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also (Romans 1:15).</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p:cNvSpPr txBox="1"/>
          <p:nvPr/>
        </p:nvSpPr>
        <p:spPr>
          <a:xfrm>
            <a:off x="4722541" y="2743200"/>
            <a:ext cx="4421459" cy="1754326"/>
          </a:xfrm>
          <a:prstGeom prst="rect">
            <a:avLst/>
          </a:prstGeom>
          <a:solidFill>
            <a:srgbClr val="000000">
              <a:alpha val="69804"/>
            </a:srgbClr>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 because of the hope which is laid up for you in heaven, of which you heard before in the word of the truth of the gospel,  which has come to you, as it has also </a:t>
            </a:r>
            <a:r>
              <a:rPr lang="en-US"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 all the world</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 . (Colossians 1:5-6).</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4722540" y="4655404"/>
            <a:ext cx="4421459" cy="1200329"/>
          </a:xfrm>
          <a:prstGeom prst="rect">
            <a:avLst/>
          </a:prstGeom>
          <a:solidFill>
            <a:srgbClr val="000000">
              <a:alpha val="69804"/>
            </a:srgbClr>
          </a:solidFill>
          <a:effectLst>
            <a:softEdge rad="63500"/>
          </a:effectLst>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 and are not moved away from the hope of the gospel which you heard, which was </a:t>
            </a:r>
            <a:r>
              <a:rPr lang="en-US"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preached to every creature</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under heaven . . . (Colossians 1:23).</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Rectangle 14"/>
          <p:cNvSpPr/>
          <p:nvPr/>
        </p:nvSpPr>
        <p:spPr>
          <a:xfrm>
            <a:off x="2" y="-1991"/>
            <a:ext cx="9170845" cy="1754326"/>
          </a:xfrm>
          <a:prstGeom prst="rect">
            <a:avLst/>
          </a:prstGeom>
          <a:noFill/>
        </p:spPr>
        <p:txBody>
          <a:bodyPr wrap="none" lIns="91440" tIns="45720" rIns="91440" bIns="45720">
            <a:spAutoFit/>
          </a:bodyPr>
          <a:lstStyle/>
          <a:p>
            <a:pPr algn="ctr"/>
            <a:r>
              <a:rPr lang="en-US" sz="5400" b="1" cap="none" spc="0" dirty="0" smtClean="0">
                <a:ln w="12700">
                  <a:solidFill>
                    <a:srgbClr val="C00000"/>
                  </a:solidFill>
                  <a:prstDash val="solid"/>
                </a:ln>
                <a:solidFill>
                  <a:schemeClr val="accent2">
                    <a:lumMod val="40000"/>
                    <a:lumOff val="60000"/>
                  </a:schemeClr>
                </a:solidFill>
                <a:effectLst>
                  <a:outerShdw blurRad="41275" dist="20320" dir="1800000" algn="tl" rotWithShape="0">
                    <a:srgbClr val="000000">
                      <a:alpha val="40000"/>
                    </a:srgbClr>
                  </a:outerShdw>
                </a:effectLst>
                <a:latin typeface="Rockwell" pitchFamily="18" charset="0"/>
              </a:rPr>
              <a:t>How can we be </a:t>
            </a:r>
            <a:r>
              <a:rPr lang="en-US" sz="5400" b="1" u="sng" cap="none" spc="0" dirty="0" smtClean="0">
                <a:ln w="12700">
                  <a:solidFill>
                    <a:srgbClr val="C00000"/>
                  </a:solidFill>
                  <a:prstDash val="solid"/>
                </a:ln>
                <a:solidFill>
                  <a:schemeClr val="accent2">
                    <a:lumMod val="40000"/>
                    <a:lumOff val="60000"/>
                  </a:schemeClr>
                </a:solidFill>
                <a:effectLst>
                  <a:outerShdw blurRad="41275" dist="20320" dir="1800000" algn="tl" rotWithShape="0">
                    <a:srgbClr val="000000">
                      <a:alpha val="40000"/>
                    </a:srgbClr>
                  </a:outerShdw>
                </a:effectLst>
                <a:latin typeface="Rockwell" pitchFamily="18" charset="0"/>
              </a:rPr>
              <a:t>as</a:t>
            </a:r>
          </a:p>
          <a:p>
            <a:pPr algn="ctr"/>
            <a:r>
              <a:rPr lang="en-US" sz="5400" b="1" cap="none" spc="0" dirty="0" smtClean="0">
                <a:ln w="12700">
                  <a:solidFill>
                    <a:srgbClr val="C00000"/>
                  </a:solidFill>
                  <a:prstDash val="solid"/>
                </a:ln>
                <a:solidFill>
                  <a:schemeClr val="accent2">
                    <a:lumMod val="40000"/>
                    <a:lumOff val="60000"/>
                  </a:schemeClr>
                </a:solidFill>
                <a:effectLst>
                  <a:outerShdw blurRad="41275" dist="20320" dir="1800000" algn="tl" rotWithShape="0">
                    <a:srgbClr val="000000">
                      <a:alpha val="40000"/>
                    </a:srgbClr>
                  </a:outerShdw>
                </a:effectLst>
                <a:latin typeface="Rockwell" pitchFamily="18" charset="0"/>
              </a:rPr>
              <a:t>successful </a:t>
            </a:r>
            <a:r>
              <a:rPr lang="en-US" sz="5400" b="1" dirty="0" smtClean="0">
                <a:ln w="12700">
                  <a:solidFill>
                    <a:srgbClr val="C00000"/>
                  </a:solidFill>
                  <a:prstDash val="solid"/>
                </a:ln>
                <a:solidFill>
                  <a:schemeClr val="accent2">
                    <a:lumMod val="40000"/>
                    <a:lumOff val="60000"/>
                  </a:schemeClr>
                </a:solidFill>
                <a:effectLst>
                  <a:outerShdw blurRad="41275" dist="20320" dir="1800000" algn="tl" rotWithShape="0">
                    <a:srgbClr val="000000">
                      <a:alpha val="40000"/>
                    </a:srgbClr>
                  </a:outerShdw>
                </a:effectLst>
                <a:latin typeface="Rockwell" pitchFamily="18" charset="0"/>
              </a:rPr>
              <a:t>in evangelism?</a:t>
            </a:r>
            <a:endParaRPr lang="en-US" sz="5400" b="1" cap="none" spc="0" dirty="0">
              <a:ln w="12700">
                <a:solidFill>
                  <a:srgbClr val="C00000"/>
                </a:solidFill>
                <a:prstDash val="solid"/>
              </a:ln>
              <a:solidFill>
                <a:schemeClr val="accent2">
                  <a:lumMod val="40000"/>
                  <a:lumOff val="60000"/>
                </a:schemeClr>
              </a:solidFill>
              <a:effectLst>
                <a:outerShdw blurRad="41275" dist="20320" dir="1800000" algn="tl" rotWithShape="0">
                  <a:srgbClr val="000000">
                    <a:alpha val="40000"/>
                  </a:srgbClr>
                </a:outerShdw>
              </a:effectLst>
              <a:latin typeface="Rockwell" pitchFamily="18" charset="0"/>
            </a:endParaRPr>
          </a:p>
        </p:txBody>
      </p:sp>
    </p:spTree>
    <p:extLst>
      <p:ext uri="{BB962C8B-B14F-4D97-AF65-F5344CB8AC3E}">
        <p14:creationId xmlns:p14="http://schemas.microsoft.com/office/powerpoint/2010/main" val="1832599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0" nodeType="clickEffect">
                                  <p:stCondLst>
                                    <p:cond delay="0"/>
                                  </p:stCondLst>
                                  <p:childTnLst>
                                    <p:animEffect transition="out" filter="dissolve">
                                      <p:cBhvr>
                                        <p:cTn id="35" dur="2000"/>
                                        <p:tgtEl>
                                          <p:spTgt spid="6"/>
                                        </p:tgtEl>
                                      </p:cBhvr>
                                    </p:animEffect>
                                    <p:set>
                                      <p:cBhvr>
                                        <p:cTn id="36" dur="1" fill="hold">
                                          <p:stCondLst>
                                            <p:cond delay="1999"/>
                                          </p:stCondLst>
                                        </p:cTn>
                                        <p:tgtEl>
                                          <p:spTgt spid="6"/>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2000"/>
                                        <p:tgtEl>
                                          <p:spTgt spid="15"/>
                                        </p:tgtEl>
                                      </p:cBhvr>
                                    </p:animEffect>
                                  </p:childTnLst>
                                </p:cTn>
                              </p:par>
                              <p:par>
                                <p:cTn id="40" presetID="42" presetClass="exit" presetSubtype="0" fill="hold" grpId="1" nodeType="withEffect">
                                  <p:stCondLst>
                                    <p:cond delay="0"/>
                                  </p:stCondLst>
                                  <p:childTnLst>
                                    <p:animEffect transition="out" filter="fade">
                                      <p:cBhvr>
                                        <p:cTn id="41" dur="2000"/>
                                        <p:tgtEl>
                                          <p:spTgt spid="8"/>
                                        </p:tgtEl>
                                      </p:cBhvr>
                                    </p:animEffect>
                                    <p:anim calcmode="lin" valueType="num">
                                      <p:cBhvr>
                                        <p:cTn id="42" dur="2000"/>
                                        <p:tgtEl>
                                          <p:spTgt spid="8"/>
                                        </p:tgtEl>
                                        <p:attrNameLst>
                                          <p:attrName>ppt_x</p:attrName>
                                        </p:attrNameLst>
                                      </p:cBhvr>
                                      <p:tavLst>
                                        <p:tav tm="0">
                                          <p:val>
                                            <p:strVal val="ppt_x"/>
                                          </p:val>
                                        </p:tav>
                                        <p:tav tm="100000">
                                          <p:val>
                                            <p:strVal val="ppt_x"/>
                                          </p:val>
                                        </p:tav>
                                      </p:tavLst>
                                    </p:anim>
                                    <p:anim calcmode="lin" valueType="num">
                                      <p:cBhvr>
                                        <p:cTn id="43" dur="2000"/>
                                        <p:tgtEl>
                                          <p:spTgt spid="8"/>
                                        </p:tgtEl>
                                        <p:attrNameLst>
                                          <p:attrName>ppt_y</p:attrName>
                                        </p:attrNameLst>
                                      </p:cBhvr>
                                      <p:tavLst>
                                        <p:tav tm="0">
                                          <p:val>
                                            <p:strVal val="ppt_y"/>
                                          </p:val>
                                        </p:tav>
                                        <p:tav tm="100000">
                                          <p:val>
                                            <p:strVal val="ppt_y+.1"/>
                                          </p:val>
                                        </p:tav>
                                      </p:tavLst>
                                    </p:anim>
                                    <p:set>
                                      <p:cBhvr>
                                        <p:cTn id="44" dur="1" fill="hold">
                                          <p:stCondLst>
                                            <p:cond delay="1999"/>
                                          </p:stCondLst>
                                        </p:cTn>
                                        <p:tgtEl>
                                          <p:spTgt spid="8"/>
                                        </p:tgtEl>
                                        <p:attrNameLst>
                                          <p:attrName>style.visibility</p:attrName>
                                        </p:attrNameLst>
                                      </p:cBhvr>
                                      <p:to>
                                        <p:strVal val="hidden"/>
                                      </p:to>
                                    </p:set>
                                  </p:childTnLst>
                                </p:cTn>
                              </p:par>
                              <p:par>
                                <p:cTn id="45" presetID="42" presetClass="exit" presetSubtype="0" fill="hold" grpId="1" nodeType="withEffect">
                                  <p:stCondLst>
                                    <p:cond delay="0"/>
                                  </p:stCondLst>
                                  <p:childTnLst>
                                    <p:animEffect transition="out" filter="fade">
                                      <p:cBhvr>
                                        <p:cTn id="46" dur="2000"/>
                                        <p:tgtEl>
                                          <p:spTgt spid="9"/>
                                        </p:tgtEl>
                                      </p:cBhvr>
                                    </p:animEffect>
                                    <p:anim calcmode="lin" valueType="num">
                                      <p:cBhvr>
                                        <p:cTn id="47" dur="2000"/>
                                        <p:tgtEl>
                                          <p:spTgt spid="9"/>
                                        </p:tgtEl>
                                        <p:attrNameLst>
                                          <p:attrName>ppt_x</p:attrName>
                                        </p:attrNameLst>
                                      </p:cBhvr>
                                      <p:tavLst>
                                        <p:tav tm="0">
                                          <p:val>
                                            <p:strVal val="ppt_x"/>
                                          </p:val>
                                        </p:tav>
                                        <p:tav tm="100000">
                                          <p:val>
                                            <p:strVal val="ppt_x"/>
                                          </p:val>
                                        </p:tav>
                                      </p:tavLst>
                                    </p:anim>
                                    <p:anim calcmode="lin" valueType="num">
                                      <p:cBhvr>
                                        <p:cTn id="48" dur="2000"/>
                                        <p:tgtEl>
                                          <p:spTgt spid="9"/>
                                        </p:tgtEl>
                                        <p:attrNameLst>
                                          <p:attrName>ppt_y</p:attrName>
                                        </p:attrNameLst>
                                      </p:cBhvr>
                                      <p:tavLst>
                                        <p:tav tm="0">
                                          <p:val>
                                            <p:strVal val="ppt_y"/>
                                          </p:val>
                                        </p:tav>
                                        <p:tav tm="100000">
                                          <p:val>
                                            <p:strVal val="ppt_y+.1"/>
                                          </p:val>
                                        </p:tav>
                                      </p:tavLst>
                                    </p:anim>
                                    <p:set>
                                      <p:cBhvr>
                                        <p:cTn id="49" dur="1" fill="hold">
                                          <p:stCondLst>
                                            <p:cond delay="1999"/>
                                          </p:stCondLst>
                                        </p:cTn>
                                        <p:tgtEl>
                                          <p:spTgt spid="9"/>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2000"/>
                                        <p:tgtEl>
                                          <p:spTgt spid="10"/>
                                        </p:tgtEl>
                                      </p:cBhvr>
                                    </p:animEffect>
                                    <p:anim calcmode="lin" valueType="num">
                                      <p:cBhvr>
                                        <p:cTn id="52" dur="2000"/>
                                        <p:tgtEl>
                                          <p:spTgt spid="10"/>
                                        </p:tgtEl>
                                        <p:attrNameLst>
                                          <p:attrName>ppt_x</p:attrName>
                                        </p:attrNameLst>
                                      </p:cBhvr>
                                      <p:tavLst>
                                        <p:tav tm="0">
                                          <p:val>
                                            <p:strVal val="ppt_x"/>
                                          </p:val>
                                        </p:tav>
                                        <p:tav tm="100000">
                                          <p:val>
                                            <p:strVal val="ppt_x"/>
                                          </p:val>
                                        </p:tav>
                                      </p:tavLst>
                                    </p:anim>
                                    <p:anim calcmode="lin" valueType="num">
                                      <p:cBhvr>
                                        <p:cTn id="53" dur="2000"/>
                                        <p:tgtEl>
                                          <p:spTgt spid="10"/>
                                        </p:tgtEl>
                                        <p:attrNameLst>
                                          <p:attrName>ppt_y</p:attrName>
                                        </p:attrNameLst>
                                      </p:cBhvr>
                                      <p:tavLst>
                                        <p:tav tm="0">
                                          <p:val>
                                            <p:strVal val="ppt_y"/>
                                          </p:val>
                                        </p:tav>
                                        <p:tav tm="100000">
                                          <p:val>
                                            <p:strVal val="ppt_y+.1"/>
                                          </p:val>
                                        </p:tav>
                                      </p:tavLst>
                                    </p:anim>
                                    <p:set>
                                      <p:cBhvr>
                                        <p:cTn id="54" dur="1" fill="hold">
                                          <p:stCondLst>
                                            <p:cond delay="1999"/>
                                          </p:stCondLst>
                                        </p:cTn>
                                        <p:tgtEl>
                                          <p:spTgt spid="10"/>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2000"/>
                                        <p:tgtEl>
                                          <p:spTgt spid="11"/>
                                        </p:tgtEl>
                                      </p:cBhvr>
                                    </p:animEffect>
                                    <p:anim calcmode="lin" valueType="num">
                                      <p:cBhvr>
                                        <p:cTn id="57" dur="2000"/>
                                        <p:tgtEl>
                                          <p:spTgt spid="11"/>
                                        </p:tgtEl>
                                        <p:attrNameLst>
                                          <p:attrName>ppt_x</p:attrName>
                                        </p:attrNameLst>
                                      </p:cBhvr>
                                      <p:tavLst>
                                        <p:tav tm="0">
                                          <p:val>
                                            <p:strVal val="ppt_x"/>
                                          </p:val>
                                        </p:tav>
                                        <p:tav tm="100000">
                                          <p:val>
                                            <p:strVal val="ppt_x"/>
                                          </p:val>
                                        </p:tav>
                                      </p:tavLst>
                                    </p:anim>
                                    <p:anim calcmode="lin" valueType="num">
                                      <p:cBhvr>
                                        <p:cTn id="58" dur="2000"/>
                                        <p:tgtEl>
                                          <p:spTgt spid="11"/>
                                        </p:tgtEl>
                                        <p:attrNameLst>
                                          <p:attrName>ppt_y</p:attrName>
                                        </p:attrNameLst>
                                      </p:cBhvr>
                                      <p:tavLst>
                                        <p:tav tm="0">
                                          <p:val>
                                            <p:strVal val="ppt_y"/>
                                          </p:val>
                                        </p:tav>
                                        <p:tav tm="100000">
                                          <p:val>
                                            <p:strVal val="ppt_y+.1"/>
                                          </p:val>
                                        </p:tav>
                                      </p:tavLst>
                                    </p:anim>
                                    <p:set>
                                      <p:cBhvr>
                                        <p:cTn id="59" dur="1" fill="hold">
                                          <p:stCondLst>
                                            <p:cond delay="1999"/>
                                          </p:stCondLst>
                                        </p:cTn>
                                        <p:tgtEl>
                                          <p:spTgt spid="11"/>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2000"/>
                                        <p:tgtEl>
                                          <p:spTgt spid="12"/>
                                        </p:tgtEl>
                                      </p:cBhvr>
                                    </p:animEffect>
                                    <p:anim calcmode="lin" valueType="num">
                                      <p:cBhvr>
                                        <p:cTn id="62" dur="2000"/>
                                        <p:tgtEl>
                                          <p:spTgt spid="12"/>
                                        </p:tgtEl>
                                        <p:attrNameLst>
                                          <p:attrName>ppt_x</p:attrName>
                                        </p:attrNameLst>
                                      </p:cBhvr>
                                      <p:tavLst>
                                        <p:tav tm="0">
                                          <p:val>
                                            <p:strVal val="ppt_x"/>
                                          </p:val>
                                        </p:tav>
                                        <p:tav tm="100000">
                                          <p:val>
                                            <p:strVal val="ppt_x"/>
                                          </p:val>
                                        </p:tav>
                                      </p:tavLst>
                                    </p:anim>
                                    <p:anim calcmode="lin" valueType="num">
                                      <p:cBhvr>
                                        <p:cTn id="63" dur="2000"/>
                                        <p:tgtEl>
                                          <p:spTgt spid="12"/>
                                        </p:tgtEl>
                                        <p:attrNameLst>
                                          <p:attrName>ppt_y</p:attrName>
                                        </p:attrNameLst>
                                      </p:cBhvr>
                                      <p:tavLst>
                                        <p:tav tm="0">
                                          <p:val>
                                            <p:strVal val="ppt_y"/>
                                          </p:val>
                                        </p:tav>
                                        <p:tav tm="100000">
                                          <p:val>
                                            <p:strVal val="ppt_y+.1"/>
                                          </p:val>
                                        </p:tav>
                                      </p:tavLst>
                                    </p:anim>
                                    <p:set>
                                      <p:cBhvr>
                                        <p:cTn id="64" dur="1" fill="hold">
                                          <p:stCondLst>
                                            <p:cond delay="1999"/>
                                          </p:stCondLst>
                                        </p:cTn>
                                        <p:tgtEl>
                                          <p:spTgt spid="12"/>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2000"/>
                                        <p:tgtEl>
                                          <p:spTgt spid="13"/>
                                        </p:tgtEl>
                                      </p:cBhvr>
                                    </p:animEffect>
                                    <p:anim calcmode="lin" valueType="num">
                                      <p:cBhvr>
                                        <p:cTn id="67" dur="2000"/>
                                        <p:tgtEl>
                                          <p:spTgt spid="13"/>
                                        </p:tgtEl>
                                        <p:attrNameLst>
                                          <p:attrName>ppt_x</p:attrName>
                                        </p:attrNameLst>
                                      </p:cBhvr>
                                      <p:tavLst>
                                        <p:tav tm="0">
                                          <p:val>
                                            <p:strVal val="ppt_x"/>
                                          </p:val>
                                        </p:tav>
                                        <p:tav tm="100000">
                                          <p:val>
                                            <p:strVal val="ppt_x"/>
                                          </p:val>
                                        </p:tav>
                                      </p:tavLst>
                                    </p:anim>
                                    <p:anim calcmode="lin" valueType="num">
                                      <p:cBhvr>
                                        <p:cTn id="68" dur="2000"/>
                                        <p:tgtEl>
                                          <p:spTgt spid="13"/>
                                        </p:tgtEl>
                                        <p:attrNameLst>
                                          <p:attrName>ppt_y</p:attrName>
                                        </p:attrNameLst>
                                      </p:cBhvr>
                                      <p:tavLst>
                                        <p:tav tm="0">
                                          <p:val>
                                            <p:strVal val="ppt_y"/>
                                          </p:val>
                                        </p:tav>
                                        <p:tav tm="100000">
                                          <p:val>
                                            <p:strVal val="ppt_y+.1"/>
                                          </p:val>
                                        </p:tav>
                                      </p:tavLst>
                                    </p:anim>
                                    <p:set>
                                      <p:cBhvr>
                                        <p:cTn id="69" dur="1" fill="hold">
                                          <p:stCondLst>
                                            <p:cond delay="1999"/>
                                          </p:stCondLst>
                                        </p:cTn>
                                        <p:tgtEl>
                                          <p:spTgt spid="13"/>
                                        </p:tgtEl>
                                        <p:attrNameLst>
                                          <p:attrName>style.visibility</p:attrName>
                                        </p:attrNameLst>
                                      </p:cBhvr>
                                      <p:to>
                                        <p:strVal val="hidden"/>
                                      </p:to>
                                    </p:set>
                                  </p:childTnLst>
                                </p:cTn>
                              </p:par>
                              <p:par>
                                <p:cTn id="70" presetID="42" presetClass="exit" presetSubtype="0" fill="hold" grpId="1" nodeType="withEffect">
                                  <p:stCondLst>
                                    <p:cond delay="0"/>
                                  </p:stCondLst>
                                  <p:childTnLst>
                                    <p:animEffect transition="out" filter="fade">
                                      <p:cBhvr>
                                        <p:cTn id="71" dur="2000"/>
                                        <p:tgtEl>
                                          <p:spTgt spid="14"/>
                                        </p:tgtEl>
                                      </p:cBhvr>
                                    </p:animEffect>
                                    <p:anim calcmode="lin" valueType="num">
                                      <p:cBhvr>
                                        <p:cTn id="72" dur="2000"/>
                                        <p:tgtEl>
                                          <p:spTgt spid="14"/>
                                        </p:tgtEl>
                                        <p:attrNameLst>
                                          <p:attrName>ppt_x</p:attrName>
                                        </p:attrNameLst>
                                      </p:cBhvr>
                                      <p:tavLst>
                                        <p:tav tm="0">
                                          <p:val>
                                            <p:strVal val="ppt_x"/>
                                          </p:val>
                                        </p:tav>
                                        <p:tav tm="100000">
                                          <p:val>
                                            <p:strVal val="ppt_x"/>
                                          </p:val>
                                        </p:tav>
                                      </p:tavLst>
                                    </p:anim>
                                    <p:anim calcmode="lin" valueType="num">
                                      <p:cBhvr>
                                        <p:cTn id="73" dur="2000"/>
                                        <p:tgtEl>
                                          <p:spTgt spid="14"/>
                                        </p:tgtEl>
                                        <p:attrNameLst>
                                          <p:attrName>ppt_y</p:attrName>
                                        </p:attrNameLst>
                                      </p:cBhvr>
                                      <p:tavLst>
                                        <p:tav tm="0">
                                          <p:val>
                                            <p:strVal val="ppt_y"/>
                                          </p:val>
                                        </p:tav>
                                        <p:tav tm="100000">
                                          <p:val>
                                            <p:strVal val="ppt_y+.1"/>
                                          </p:val>
                                        </p:tav>
                                      </p:tavLst>
                                    </p:anim>
                                    <p:set>
                                      <p:cBhvr>
                                        <p:cTn id="74"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800600" y="4267200"/>
            <a:ext cx="3591048" cy="923330"/>
          </a:xfrm>
          <a:prstGeom prst="rect">
            <a:avLst/>
          </a:prstGeom>
          <a:noFill/>
        </p:spPr>
        <p:txBody>
          <a:bodyPr wrap="none" lIns="91440" tIns="45720" rIns="91440" bIns="45720">
            <a:spAutoFit/>
          </a:bodyPr>
          <a:lstStyle/>
          <a:p>
            <a:pPr algn="ctr"/>
            <a:r>
              <a:rPr lang="en-US" sz="5400" b="1" cap="none" spc="600" dirty="0" smtClean="0">
                <a:ln w="12700" cmpd="sng">
                  <a:solidFill>
                    <a:schemeClr val="tx1"/>
                  </a:solidFill>
                  <a:prstDash val="solid"/>
                </a:ln>
                <a:solidFill>
                  <a:srgbClr val="FFFF89"/>
                </a:solidFill>
                <a:effectLst>
                  <a:glow rad="101600">
                    <a:schemeClr val="accent6">
                      <a:satMod val="175000"/>
                      <a:alpha val="40000"/>
                    </a:schemeClr>
                  </a:glow>
                  <a:outerShdw blurRad="38100" dist="38100" dir="2700000" algn="tl">
                    <a:srgbClr val="000000">
                      <a:alpha val="43137"/>
                    </a:srgbClr>
                  </a:outerShdw>
                </a:effectLst>
                <a:latin typeface="Gill Sans MT Condensed" pitchFamily="34" charset="0"/>
              </a:rPr>
              <a:t>Moral Purity</a:t>
            </a:r>
            <a:endParaRPr lang="en-US" sz="5400" b="1" cap="none" spc="600" dirty="0">
              <a:ln w="12700" cmpd="sng">
                <a:solidFill>
                  <a:schemeClr val="tx1"/>
                </a:solidFill>
                <a:prstDash val="solid"/>
              </a:ln>
              <a:solidFill>
                <a:srgbClr val="FFFF89"/>
              </a:solidFill>
              <a:effectLst>
                <a:glow rad="101600">
                  <a:schemeClr val="accent6">
                    <a:satMod val="175000"/>
                    <a:alpha val="40000"/>
                  </a:schemeClr>
                </a:glow>
                <a:outerShdw blurRad="38100" dist="38100" dir="2700000" algn="tl">
                  <a:srgbClr val="000000">
                    <a:alpha val="43137"/>
                  </a:srgbClr>
                </a:outerShdw>
              </a:effectLst>
              <a:latin typeface="Gill Sans MT Condensed" pitchFamily="34" charset="0"/>
            </a:endParaRPr>
          </a:p>
        </p:txBody>
      </p:sp>
      <p:sp>
        <p:nvSpPr>
          <p:cNvPr id="4" name="Rectangle 3"/>
          <p:cNvSpPr/>
          <p:nvPr/>
        </p:nvSpPr>
        <p:spPr>
          <a:xfrm>
            <a:off x="4326047" y="4267200"/>
            <a:ext cx="4540153" cy="923330"/>
          </a:xfrm>
          <a:prstGeom prst="rect">
            <a:avLst/>
          </a:prstGeom>
          <a:noFill/>
        </p:spPr>
        <p:txBody>
          <a:bodyPr wrap="none" lIns="91440" tIns="45720" rIns="91440" bIns="45720">
            <a:spAutoFit/>
          </a:bodyPr>
          <a:lstStyle/>
          <a:p>
            <a:pPr algn="ctr"/>
            <a:r>
              <a:rPr lang="en-US" sz="5400" b="1" cap="none" dirty="0" smtClean="0">
                <a:ln w="12700" cmpd="sng">
                  <a:solidFill>
                    <a:schemeClr val="tx1"/>
                  </a:solidFill>
                  <a:prstDash val="solid"/>
                </a:ln>
                <a:solidFill>
                  <a:srgbClr val="FFFF89"/>
                </a:solidFill>
                <a:effectLst>
                  <a:glow rad="101600">
                    <a:schemeClr val="accent6">
                      <a:satMod val="175000"/>
                      <a:alpha val="40000"/>
                    </a:schemeClr>
                  </a:glow>
                  <a:outerShdw blurRad="38100" dist="38100" dir="2700000" algn="tl">
                    <a:srgbClr val="000000">
                      <a:alpha val="43137"/>
                    </a:srgbClr>
                  </a:outerShdw>
                </a:effectLst>
                <a:latin typeface="Gill Sans MT Condensed" pitchFamily="34" charset="0"/>
              </a:rPr>
              <a:t>Love for One Another</a:t>
            </a:r>
            <a:endParaRPr lang="en-US" sz="5400" b="1" cap="none" dirty="0">
              <a:ln w="12700" cmpd="sng">
                <a:solidFill>
                  <a:schemeClr val="tx1"/>
                </a:solidFill>
                <a:prstDash val="solid"/>
              </a:ln>
              <a:solidFill>
                <a:srgbClr val="FFFF89"/>
              </a:solidFill>
              <a:effectLst>
                <a:glow rad="101600">
                  <a:schemeClr val="accent6">
                    <a:satMod val="175000"/>
                    <a:alpha val="40000"/>
                  </a:schemeClr>
                </a:glow>
                <a:outerShdw blurRad="38100" dist="38100" dir="2700000" algn="tl">
                  <a:srgbClr val="000000">
                    <a:alpha val="43137"/>
                  </a:srgbClr>
                </a:outerShdw>
              </a:effectLst>
              <a:latin typeface="Gill Sans MT Condensed" pitchFamily="34" charset="0"/>
            </a:endParaRPr>
          </a:p>
        </p:txBody>
      </p:sp>
      <p:sp>
        <p:nvSpPr>
          <p:cNvPr id="5" name="Rectangle 4"/>
          <p:cNvSpPr/>
          <p:nvPr/>
        </p:nvSpPr>
        <p:spPr>
          <a:xfrm>
            <a:off x="5798469" y="4267200"/>
            <a:ext cx="1595309" cy="923330"/>
          </a:xfrm>
          <a:prstGeom prst="rect">
            <a:avLst/>
          </a:prstGeom>
          <a:noFill/>
        </p:spPr>
        <p:txBody>
          <a:bodyPr wrap="none" lIns="91440" tIns="45720" rIns="91440" bIns="45720">
            <a:spAutoFit/>
          </a:bodyPr>
          <a:lstStyle/>
          <a:p>
            <a:pPr algn="ctr"/>
            <a:r>
              <a:rPr lang="en-US" sz="5400" b="1" cap="none" spc="600" dirty="0" smtClean="0">
                <a:ln w="12700" cmpd="sng">
                  <a:solidFill>
                    <a:schemeClr val="tx1"/>
                  </a:solidFill>
                  <a:prstDash val="solid"/>
                </a:ln>
                <a:solidFill>
                  <a:srgbClr val="FFFF89"/>
                </a:solidFill>
                <a:effectLst>
                  <a:glow rad="101600">
                    <a:schemeClr val="accent6">
                      <a:satMod val="175000"/>
                      <a:alpha val="40000"/>
                    </a:schemeClr>
                  </a:glow>
                  <a:outerShdw blurRad="38100" dist="38100" dir="2700000" algn="tl">
                    <a:srgbClr val="000000">
                      <a:alpha val="43137"/>
                    </a:srgbClr>
                  </a:outerShdw>
                </a:effectLst>
                <a:latin typeface="Gill Sans MT Condensed" pitchFamily="34" charset="0"/>
              </a:rPr>
              <a:t>Unity</a:t>
            </a:r>
            <a:endParaRPr lang="en-US" sz="5400" b="1" cap="none" spc="600" dirty="0">
              <a:ln w="12700" cmpd="sng">
                <a:solidFill>
                  <a:schemeClr val="tx1"/>
                </a:solidFill>
                <a:prstDash val="solid"/>
              </a:ln>
              <a:solidFill>
                <a:srgbClr val="FFFF89"/>
              </a:solidFill>
              <a:effectLst>
                <a:glow rad="101600">
                  <a:schemeClr val="accent6">
                    <a:satMod val="175000"/>
                    <a:alpha val="40000"/>
                  </a:schemeClr>
                </a:glow>
                <a:outerShdw blurRad="38100" dist="38100" dir="2700000" algn="tl">
                  <a:srgbClr val="000000">
                    <a:alpha val="43137"/>
                  </a:srgbClr>
                </a:outerShdw>
              </a:effectLst>
              <a:latin typeface="Gill Sans MT Condensed" pitchFamily="34" charset="0"/>
            </a:endParaRPr>
          </a:p>
        </p:txBody>
      </p:sp>
    </p:spTree>
    <p:extLst>
      <p:ext uri="{BB962C8B-B14F-4D97-AF65-F5344CB8AC3E}">
        <p14:creationId xmlns:p14="http://schemas.microsoft.com/office/powerpoint/2010/main" val="2799018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1" nodeType="clickEffect">
                                  <p:stCondLst>
                                    <p:cond delay="0"/>
                                  </p:stCondLst>
                                  <p:childTnLst>
                                    <p:animMotion origin="layout" path="M -4.16667E-6 -3.33333E-6 L 0.00365 -0.6118 " pathEditMode="relative" rAng="0" ptsTypes="AA">
                                      <p:cBhvr>
                                        <p:cTn id="13" dur="5000" fill="hold"/>
                                        <p:tgtEl>
                                          <p:spTgt spid="3"/>
                                        </p:tgtEl>
                                        <p:attrNameLst>
                                          <p:attrName>ppt_x</p:attrName>
                                          <p:attrName>ppt_y</p:attrName>
                                        </p:attrNameLst>
                                      </p:cBhvr>
                                      <p:rCtr x="174" y="-30602"/>
                                    </p:animMotion>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ppt_x</p:attrName>
                                        </p:attrNameLst>
                                      </p:cBhvr>
                                      <p:tavLst>
                                        <p:tav tm="0">
                                          <p:val>
                                            <p:strVal val="#ppt_x"/>
                                          </p:val>
                                        </p:tav>
                                        <p:tav tm="100000">
                                          <p:val>
                                            <p:strVal val="#ppt_x"/>
                                          </p:val>
                                        </p:tav>
                                      </p:tavLst>
                                    </p:anim>
                                    <p:anim calcmode="lin" valueType="num">
                                      <p:cBhvr>
                                        <p:cTn id="18"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1" nodeType="clickEffect">
                                  <p:stCondLst>
                                    <p:cond delay="0"/>
                                  </p:stCondLst>
                                  <p:childTnLst>
                                    <p:animMotion origin="layout" path="M -4.16667E-6 -3.33333E-6 L 0.00365 -0.48958 " pathEditMode="relative" rAng="0" ptsTypes="AA">
                                      <p:cBhvr>
                                        <p:cTn id="22" dur="2000" fill="hold"/>
                                        <p:tgtEl>
                                          <p:spTgt spid="4"/>
                                        </p:tgtEl>
                                        <p:attrNameLst>
                                          <p:attrName>ppt_x</p:attrName>
                                          <p:attrName>ppt_y</p:attrName>
                                        </p:attrNameLst>
                                      </p:cBhvr>
                                      <p:rCtr x="174" y="-24491"/>
                                    </p:animMotion>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ppt_x</p:attrName>
                                        </p:attrNameLst>
                                      </p:cBhvr>
                                      <p:tavLst>
                                        <p:tav tm="0">
                                          <p:val>
                                            <p:strVal val="#ppt_x"/>
                                          </p:val>
                                        </p:tav>
                                        <p:tav tm="100000">
                                          <p:val>
                                            <p:strVal val="#ppt_x"/>
                                          </p:val>
                                        </p:tav>
                                      </p:tavLst>
                                    </p:anim>
                                    <p:anim calcmode="lin" valueType="num">
                                      <p:cBhvr>
                                        <p:cTn id="27" dur="2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64" presetClass="path" presetSubtype="0" accel="50000" decel="50000" fill="hold" grpId="1" nodeType="afterEffect">
                                  <p:stCondLst>
                                    <p:cond delay="0"/>
                                  </p:stCondLst>
                                  <p:childTnLst>
                                    <p:animMotion origin="layout" path="M -4.16667E-6 -3.33333E-6 L 0.00365 -0.36736 " pathEditMode="relative" rAng="0" ptsTypes="AA">
                                      <p:cBhvr>
                                        <p:cTn id="30" dur="2000" fill="hold"/>
                                        <p:tgtEl>
                                          <p:spTgt spid="5"/>
                                        </p:tgtEl>
                                        <p:attrNameLst>
                                          <p:attrName>ppt_x</p:attrName>
                                          <p:attrName>ppt_y</p:attrName>
                                        </p:attrNameLst>
                                      </p:cBhvr>
                                      <p:rCtr x="174" y="-18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8049" r="62438" b="67154"/>
          <a:stretch/>
        </p:blipFill>
        <p:spPr>
          <a:xfrm>
            <a:off x="0" y="0"/>
            <a:ext cx="3505199" cy="1624362"/>
          </a:xfrm>
          <a:prstGeom prst="rect">
            <a:avLst/>
          </a:prstGeom>
          <a:ln>
            <a:noFill/>
          </a:ln>
          <a:effectLst>
            <a:softEdge rad="11250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049" r="62438" b="67154"/>
          <a:stretch/>
        </p:blipFill>
        <p:spPr>
          <a:xfrm rot="10800000">
            <a:off x="5781906" y="5233638"/>
            <a:ext cx="3505199" cy="1624362"/>
          </a:xfrm>
          <a:prstGeom prst="rect">
            <a:avLst/>
          </a:prstGeom>
          <a:ln>
            <a:noFill/>
          </a:ln>
          <a:effectLst>
            <a:softEdge rad="112500"/>
          </a:effectLst>
        </p:spPr>
      </p:pic>
      <p:sp>
        <p:nvSpPr>
          <p:cNvPr id="6" name="Rectangle 5"/>
          <p:cNvSpPr/>
          <p:nvPr/>
        </p:nvSpPr>
        <p:spPr>
          <a:xfrm>
            <a:off x="40887" y="0"/>
            <a:ext cx="9103113" cy="1569660"/>
          </a:xfrm>
          <a:prstGeom prst="rect">
            <a:avLst/>
          </a:prstGeom>
          <a:noFill/>
        </p:spPr>
        <p:txBody>
          <a:bodyPr wrap="square" lIns="91440" tIns="45720" rIns="91440" bIns="45720">
            <a:spAutoFit/>
          </a:bodyPr>
          <a:lstStyle/>
          <a:p>
            <a:pPr algn="ctr"/>
            <a:r>
              <a:rPr lang="en-US" sz="9600" b="1" cap="none" spc="600" dirty="0" smtClean="0">
                <a:ln w="28575" cmpd="sng">
                  <a:solidFill>
                    <a:srgbClr val="C00000"/>
                  </a:solidFill>
                  <a:prstDash val="solid"/>
                </a:ln>
                <a:solidFill>
                  <a:schemeClr val="bg1">
                    <a:lumMod val="95000"/>
                  </a:schemeClr>
                </a:solidFill>
                <a:effectLst>
                  <a:outerShdw blurRad="38100" dist="38100" dir="2700000" algn="tl">
                    <a:srgbClr val="000000">
                      <a:alpha val="43137"/>
                    </a:srgbClr>
                  </a:outerShdw>
                </a:effectLst>
                <a:latin typeface="Old English Text MT" pitchFamily="66" charset="0"/>
              </a:rPr>
              <a:t>Preaching</a:t>
            </a:r>
            <a:endParaRPr lang="en-US" sz="9600" b="1" cap="none" spc="600" dirty="0">
              <a:ln w="28575" cmpd="sng">
                <a:solidFill>
                  <a:srgbClr val="C00000"/>
                </a:solidFill>
                <a:prstDash val="solid"/>
              </a:ln>
              <a:solidFill>
                <a:schemeClr val="bg1">
                  <a:lumMod val="95000"/>
                </a:schemeClr>
              </a:solidFill>
              <a:effectLst>
                <a:outerShdw blurRad="38100" dist="38100" dir="2700000" algn="tl">
                  <a:srgbClr val="000000">
                    <a:alpha val="43137"/>
                  </a:srgbClr>
                </a:outerShdw>
              </a:effectLst>
              <a:latin typeface="Old English Text MT" pitchFamily="66" charset="0"/>
            </a:endParaRPr>
          </a:p>
        </p:txBody>
      </p:sp>
      <p:sp>
        <p:nvSpPr>
          <p:cNvPr id="8" name="Rectangle 7"/>
          <p:cNvSpPr/>
          <p:nvPr/>
        </p:nvSpPr>
        <p:spPr>
          <a:xfrm>
            <a:off x="0" y="5534561"/>
            <a:ext cx="9144000" cy="1323439"/>
          </a:xfrm>
          <a:prstGeom prst="rect">
            <a:avLst/>
          </a:prstGeom>
          <a:noFill/>
        </p:spPr>
        <p:txBody>
          <a:bodyPr wrap="square" lIns="91440" tIns="45720" rIns="91440" bIns="45720">
            <a:spAutoFit/>
          </a:bodyPr>
          <a:lstStyle/>
          <a:p>
            <a:pPr algn="ctr"/>
            <a:r>
              <a:rPr lang="en-US" sz="8000" b="1" cap="none" spc="600" dirty="0" smtClean="0">
                <a:ln w="28575" cmpd="sng">
                  <a:solidFill>
                    <a:srgbClr val="C00000"/>
                  </a:solidFill>
                  <a:prstDash val="solid"/>
                </a:ln>
                <a:solidFill>
                  <a:schemeClr val="bg1">
                    <a:lumMod val="95000"/>
                  </a:schemeClr>
                </a:solidFill>
                <a:effectLst>
                  <a:outerShdw blurRad="38100" dist="38100" dir="2700000" algn="tl">
                    <a:srgbClr val="000000">
                      <a:alpha val="43137"/>
                    </a:srgbClr>
                  </a:outerShdw>
                </a:effectLst>
                <a:latin typeface="Old English Text MT" pitchFamily="66" charset="0"/>
              </a:rPr>
              <a:t>in our </a:t>
            </a:r>
            <a:r>
              <a:rPr lang="en-US" sz="8000" b="1" spc="600" dirty="0" smtClean="0">
                <a:ln w="28575" cmpd="sng">
                  <a:solidFill>
                    <a:srgbClr val="C00000"/>
                  </a:solidFill>
                  <a:prstDash val="solid"/>
                </a:ln>
                <a:solidFill>
                  <a:schemeClr val="bg1">
                    <a:lumMod val="95000"/>
                  </a:schemeClr>
                </a:solidFill>
                <a:effectLst>
                  <a:outerShdw blurRad="38100" dist="38100" dir="2700000" algn="tl">
                    <a:srgbClr val="000000">
                      <a:alpha val="43137"/>
                    </a:srgbClr>
                  </a:outerShdw>
                </a:effectLst>
                <a:latin typeface="Old English Text MT" pitchFamily="66" charset="0"/>
              </a:rPr>
              <a:t>Community</a:t>
            </a:r>
            <a:endParaRPr lang="en-US" sz="8000" b="1" cap="none" spc="600" dirty="0">
              <a:ln w="28575" cmpd="sng">
                <a:solidFill>
                  <a:srgbClr val="C00000"/>
                </a:solidFill>
                <a:prstDash val="solid"/>
              </a:ln>
              <a:solidFill>
                <a:schemeClr val="bg1">
                  <a:lumMod val="95000"/>
                </a:schemeClr>
              </a:solidFill>
              <a:effectLst>
                <a:outerShdw blurRad="38100" dist="38100" dir="2700000" algn="tl">
                  <a:srgbClr val="000000">
                    <a:alpha val="43137"/>
                  </a:srgbClr>
                </a:outerShdw>
              </a:effectLst>
              <a:latin typeface="Old English Text MT" pitchFamily="66" charset="0"/>
            </a:endParaRPr>
          </a:p>
        </p:txBody>
      </p:sp>
    </p:spTree>
    <p:extLst>
      <p:ext uri="{BB962C8B-B14F-4D97-AF65-F5344CB8AC3E}">
        <p14:creationId xmlns:p14="http://schemas.microsoft.com/office/powerpoint/2010/main" val="1751725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457200"/>
            <a:ext cx="9067800" cy="6064091"/>
          </a:xfrm>
          <a:prstGeom prst="rect">
            <a:avLst/>
          </a:prstGeom>
          <a:effectLst>
            <a:softEdge rad="635000"/>
          </a:effectLst>
        </p:spPr>
      </p:pic>
    </p:spTree>
    <p:extLst>
      <p:ext uri="{BB962C8B-B14F-4D97-AF65-F5344CB8AC3E}">
        <p14:creationId xmlns:p14="http://schemas.microsoft.com/office/powerpoint/2010/main" val="3913507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78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292</Words>
  <Application>Microsoft Office PowerPoint</Application>
  <PresentationFormat>On-screen Show (4:3)</PresentationFormat>
  <Paragraphs>37</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Gill Sans MT Condensed</vt:lpstr>
      <vt:lpstr>Old English Text MT</vt:lpstr>
      <vt:lpstr>Freestyle Script</vt:lpstr>
      <vt:lpstr>Monotype Corsiva</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10</cp:revision>
  <dcterms:created xsi:type="dcterms:W3CDTF">2013-08-22T13:51:26Z</dcterms:created>
  <dcterms:modified xsi:type="dcterms:W3CDTF">2013-08-25T22:03:48Z</dcterms:modified>
</cp:coreProperties>
</file>