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embeddedFontLst>
    <p:embeddedFont>
      <p:font typeface="Script MT Bold" pitchFamily="66" charset="0"/>
      <p:bold r:id="rId17"/>
    </p:embeddedFont>
    <p:embeddedFont>
      <p:font typeface="Monotype Corsiva" pitchFamily="66" charset="0"/>
      <p:italic r:id="rId18"/>
    </p:embeddedFont>
    <p:embeddedFont>
      <p:font typeface="Comic Sans MS" pitchFamily="66" charset="0"/>
      <p:regular r:id="rId19"/>
      <p:bold r:id="rId20"/>
    </p:embeddedFont>
    <p:embeddedFont>
      <p:font typeface="Cooper Black" pitchFamily="18" charset="0"/>
      <p:regular r:id="rId21"/>
    </p:embeddedFont>
    <p:embeddedFont>
      <p:font typeface="Calibri"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5" d="100"/>
          <a:sy n="65" d="100"/>
        </p:scale>
        <p:origin x="-66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77B7CD-C23D-40AB-924B-3914A41E7E4F}" type="datetimeFigureOut">
              <a:rPr lang="en-US" smtClean="0"/>
              <a:t>6/23/2013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D0839A-AF3B-4404-BD7A-BF7157ECE174}" type="slidenum">
              <a:rPr lang="en-US" smtClean="0"/>
              <a:t>‹#›</a:t>
            </a:fld>
            <a:endParaRPr lang="en-US"/>
          </a:p>
        </p:txBody>
      </p:sp>
    </p:spTree>
    <p:extLst>
      <p:ext uri="{BB962C8B-B14F-4D97-AF65-F5344CB8AC3E}">
        <p14:creationId xmlns:p14="http://schemas.microsoft.com/office/powerpoint/2010/main" val="459177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D0839A-AF3B-4404-BD7A-BF7157ECE174}" type="slidenum">
              <a:rPr lang="en-US" smtClean="0"/>
              <a:t>1</a:t>
            </a:fld>
            <a:endParaRPr lang="en-US"/>
          </a:p>
        </p:txBody>
      </p:sp>
    </p:spTree>
    <p:extLst>
      <p:ext uri="{BB962C8B-B14F-4D97-AF65-F5344CB8AC3E}">
        <p14:creationId xmlns:p14="http://schemas.microsoft.com/office/powerpoint/2010/main" val="2886934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D0839A-AF3B-4404-BD7A-BF7157ECE174}" type="slidenum">
              <a:rPr lang="en-US" smtClean="0"/>
              <a:t>10</a:t>
            </a:fld>
            <a:endParaRPr lang="en-US"/>
          </a:p>
        </p:txBody>
      </p:sp>
    </p:spTree>
    <p:extLst>
      <p:ext uri="{BB962C8B-B14F-4D97-AF65-F5344CB8AC3E}">
        <p14:creationId xmlns:p14="http://schemas.microsoft.com/office/powerpoint/2010/main" val="3769867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D0839A-AF3B-4404-BD7A-BF7157ECE174}" type="slidenum">
              <a:rPr lang="en-US" smtClean="0"/>
              <a:t>11</a:t>
            </a:fld>
            <a:endParaRPr lang="en-US"/>
          </a:p>
        </p:txBody>
      </p:sp>
    </p:spTree>
    <p:extLst>
      <p:ext uri="{BB962C8B-B14F-4D97-AF65-F5344CB8AC3E}">
        <p14:creationId xmlns:p14="http://schemas.microsoft.com/office/powerpoint/2010/main" val="1175108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D0839A-AF3B-4404-BD7A-BF7157ECE174}" type="slidenum">
              <a:rPr lang="en-US" smtClean="0"/>
              <a:t>12</a:t>
            </a:fld>
            <a:endParaRPr lang="en-US"/>
          </a:p>
        </p:txBody>
      </p:sp>
    </p:spTree>
    <p:extLst>
      <p:ext uri="{BB962C8B-B14F-4D97-AF65-F5344CB8AC3E}">
        <p14:creationId xmlns:p14="http://schemas.microsoft.com/office/powerpoint/2010/main" val="3124228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D0839A-AF3B-4404-BD7A-BF7157ECE174}" type="slidenum">
              <a:rPr lang="en-US" smtClean="0"/>
              <a:t>13</a:t>
            </a:fld>
            <a:endParaRPr lang="en-US"/>
          </a:p>
        </p:txBody>
      </p:sp>
    </p:spTree>
    <p:extLst>
      <p:ext uri="{BB962C8B-B14F-4D97-AF65-F5344CB8AC3E}">
        <p14:creationId xmlns:p14="http://schemas.microsoft.com/office/powerpoint/2010/main" val="1078570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D0839A-AF3B-4404-BD7A-BF7157ECE174}" type="slidenum">
              <a:rPr lang="en-US" smtClean="0"/>
              <a:t>14</a:t>
            </a:fld>
            <a:endParaRPr lang="en-US"/>
          </a:p>
        </p:txBody>
      </p:sp>
    </p:spTree>
    <p:extLst>
      <p:ext uri="{BB962C8B-B14F-4D97-AF65-F5344CB8AC3E}">
        <p14:creationId xmlns:p14="http://schemas.microsoft.com/office/powerpoint/2010/main" val="3461062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D0839A-AF3B-4404-BD7A-BF7157ECE174}" type="slidenum">
              <a:rPr lang="en-US" smtClean="0"/>
              <a:t>2</a:t>
            </a:fld>
            <a:endParaRPr lang="en-US"/>
          </a:p>
        </p:txBody>
      </p:sp>
    </p:spTree>
    <p:extLst>
      <p:ext uri="{BB962C8B-B14F-4D97-AF65-F5344CB8AC3E}">
        <p14:creationId xmlns:p14="http://schemas.microsoft.com/office/powerpoint/2010/main" val="2754884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D0839A-AF3B-4404-BD7A-BF7157ECE174}" type="slidenum">
              <a:rPr lang="en-US" smtClean="0"/>
              <a:t>3</a:t>
            </a:fld>
            <a:endParaRPr lang="en-US"/>
          </a:p>
        </p:txBody>
      </p:sp>
    </p:spTree>
    <p:extLst>
      <p:ext uri="{BB962C8B-B14F-4D97-AF65-F5344CB8AC3E}">
        <p14:creationId xmlns:p14="http://schemas.microsoft.com/office/powerpoint/2010/main" val="907746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D0839A-AF3B-4404-BD7A-BF7157ECE174}" type="slidenum">
              <a:rPr lang="en-US" smtClean="0"/>
              <a:t>4</a:t>
            </a:fld>
            <a:endParaRPr lang="en-US"/>
          </a:p>
        </p:txBody>
      </p:sp>
    </p:spTree>
    <p:extLst>
      <p:ext uri="{BB962C8B-B14F-4D97-AF65-F5344CB8AC3E}">
        <p14:creationId xmlns:p14="http://schemas.microsoft.com/office/powerpoint/2010/main" val="2991312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D0839A-AF3B-4404-BD7A-BF7157ECE174}" type="slidenum">
              <a:rPr lang="en-US" smtClean="0"/>
              <a:t>5</a:t>
            </a:fld>
            <a:endParaRPr lang="en-US"/>
          </a:p>
        </p:txBody>
      </p:sp>
    </p:spTree>
    <p:extLst>
      <p:ext uri="{BB962C8B-B14F-4D97-AF65-F5344CB8AC3E}">
        <p14:creationId xmlns:p14="http://schemas.microsoft.com/office/powerpoint/2010/main" val="2685687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D0839A-AF3B-4404-BD7A-BF7157ECE174}" type="slidenum">
              <a:rPr lang="en-US" smtClean="0"/>
              <a:t>6</a:t>
            </a:fld>
            <a:endParaRPr lang="en-US"/>
          </a:p>
        </p:txBody>
      </p:sp>
    </p:spTree>
    <p:extLst>
      <p:ext uri="{BB962C8B-B14F-4D97-AF65-F5344CB8AC3E}">
        <p14:creationId xmlns:p14="http://schemas.microsoft.com/office/powerpoint/2010/main" val="3925490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D0839A-AF3B-4404-BD7A-BF7157ECE174}" type="slidenum">
              <a:rPr lang="en-US" smtClean="0"/>
              <a:t>7</a:t>
            </a:fld>
            <a:endParaRPr lang="en-US"/>
          </a:p>
        </p:txBody>
      </p:sp>
    </p:spTree>
    <p:extLst>
      <p:ext uri="{BB962C8B-B14F-4D97-AF65-F5344CB8AC3E}">
        <p14:creationId xmlns:p14="http://schemas.microsoft.com/office/powerpoint/2010/main" val="90754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D0839A-AF3B-4404-BD7A-BF7157ECE174}" type="slidenum">
              <a:rPr lang="en-US" smtClean="0"/>
              <a:t>8</a:t>
            </a:fld>
            <a:endParaRPr lang="en-US"/>
          </a:p>
        </p:txBody>
      </p:sp>
    </p:spTree>
    <p:extLst>
      <p:ext uri="{BB962C8B-B14F-4D97-AF65-F5344CB8AC3E}">
        <p14:creationId xmlns:p14="http://schemas.microsoft.com/office/powerpoint/2010/main" val="1454277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D0839A-AF3B-4404-BD7A-BF7157ECE174}" type="slidenum">
              <a:rPr lang="en-US" smtClean="0"/>
              <a:t>9</a:t>
            </a:fld>
            <a:endParaRPr lang="en-US"/>
          </a:p>
        </p:txBody>
      </p:sp>
    </p:spTree>
    <p:extLst>
      <p:ext uri="{BB962C8B-B14F-4D97-AF65-F5344CB8AC3E}">
        <p14:creationId xmlns:p14="http://schemas.microsoft.com/office/powerpoint/2010/main" val="2779962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F5798D-F5EF-43F4-820C-0CD72A2374BD}" type="datetimeFigureOut">
              <a:rPr lang="en-US" smtClean="0"/>
              <a:t>6/23/2013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EC7B2-3C93-4B07-89D2-0BAA4790B2E0}" type="slidenum">
              <a:rPr lang="en-US" smtClean="0"/>
              <a:t>‹#›</a:t>
            </a:fld>
            <a:endParaRPr lang="en-US"/>
          </a:p>
        </p:txBody>
      </p:sp>
    </p:spTree>
    <p:extLst>
      <p:ext uri="{BB962C8B-B14F-4D97-AF65-F5344CB8AC3E}">
        <p14:creationId xmlns:p14="http://schemas.microsoft.com/office/powerpoint/2010/main" val="3732500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F5798D-F5EF-43F4-820C-0CD72A2374BD}" type="datetimeFigureOut">
              <a:rPr lang="en-US" smtClean="0"/>
              <a:t>6/23/2013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EC7B2-3C93-4B07-89D2-0BAA4790B2E0}" type="slidenum">
              <a:rPr lang="en-US" smtClean="0"/>
              <a:t>‹#›</a:t>
            </a:fld>
            <a:endParaRPr lang="en-US"/>
          </a:p>
        </p:txBody>
      </p:sp>
    </p:spTree>
    <p:extLst>
      <p:ext uri="{BB962C8B-B14F-4D97-AF65-F5344CB8AC3E}">
        <p14:creationId xmlns:p14="http://schemas.microsoft.com/office/powerpoint/2010/main" val="1976470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F5798D-F5EF-43F4-820C-0CD72A2374BD}" type="datetimeFigureOut">
              <a:rPr lang="en-US" smtClean="0"/>
              <a:t>6/23/2013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EC7B2-3C93-4B07-89D2-0BAA4790B2E0}" type="slidenum">
              <a:rPr lang="en-US" smtClean="0"/>
              <a:t>‹#›</a:t>
            </a:fld>
            <a:endParaRPr lang="en-US"/>
          </a:p>
        </p:txBody>
      </p:sp>
    </p:spTree>
    <p:extLst>
      <p:ext uri="{BB962C8B-B14F-4D97-AF65-F5344CB8AC3E}">
        <p14:creationId xmlns:p14="http://schemas.microsoft.com/office/powerpoint/2010/main" val="12073124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F5798D-F5EF-43F4-820C-0CD72A2374BD}" type="datetimeFigureOut">
              <a:rPr lang="en-US" smtClean="0"/>
              <a:t>6/23/2013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EC7B2-3C93-4B07-89D2-0BAA4790B2E0}" type="slidenum">
              <a:rPr lang="en-US" smtClean="0"/>
              <a:t>‹#›</a:t>
            </a:fld>
            <a:endParaRPr lang="en-US"/>
          </a:p>
        </p:txBody>
      </p:sp>
    </p:spTree>
    <p:extLst>
      <p:ext uri="{BB962C8B-B14F-4D97-AF65-F5344CB8AC3E}">
        <p14:creationId xmlns:p14="http://schemas.microsoft.com/office/powerpoint/2010/main" val="33364489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F5798D-F5EF-43F4-820C-0CD72A2374BD}" type="datetimeFigureOut">
              <a:rPr lang="en-US" smtClean="0"/>
              <a:t>6/23/2013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EC7B2-3C93-4B07-89D2-0BAA4790B2E0}" type="slidenum">
              <a:rPr lang="en-US" smtClean="0"/>
              <a:t>‹#›</a:t>
            </a:fld>
            <a:endParaRPr lang="en-US"/>
          </a:p>
        </p:txBody>
      </p:sp>
    </p:spTree>
    <p:extLst>
      <p:ext uri="{BB962C8B-B14F-4D97-AF65-F5344CB8AC3E}">
        <p14:creationId xmlns:p14="http://schemas.microsoft.com/office/powerpoint/2010/main" val="9759874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F5798D-F5EF-43F4-820C-0CD72A2374BD}" type="datetimeFigureOut">
              <a:rPr lang="en-US" smtClean="0"/>
              <a:t>6/23/2013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5EC7B2-3C93-4B07-89D2-0BAA4790B2E0}" type="slidenum">
              <a:rPr lang="en-US" smtClean="0"/>
              <a:t>‹#›</a:t>
            </a:fld>
            <a:endParaRPr lang="en-US"/>
          </a:p>
        </p:txBody>
      </p:sp>
    </p:spTree>
    <p:extLst>
      <p:ext uri="{BB962C8B-B14F-4D97-AF65-F5344CB8AC3E}">
        <p14:creationId xmlns:p14="http://schemas.microsoft.com/office/powerpoint/2010/main" val="10369435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F5798D-F5EF-43F4-820C-0CD72A2374BD}" type="datetimeFigureOut">
              <a:rPr lang="en-US" smtClean="0"/>
              <a:t>6/23/2013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5EC7B2-3C93-4B07-89D2-0BAA4790B2E0}" type="slidenum">
              <a:rPr lang="en-US" smtClean="0"/>
              <a:t>‹#›</a:t>
            </a:fld>
            <a:endParaRPr lang="en-US"/>
          </a:p>
        </p:txBody>
      </p:sp>
    </p:spTree>
    <p:extLst>
      <p:ext uri="{BB962C8B-B14F-4D97-AF65-F5344CB8AC3E}">
        <p14:creationId xmlns:p14="http://schemas.microsoft.com/office/powerpoint/2010/main" val="40789549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F5798D-F5EF-43F4-820C-0CD72A2374BD}" type="datetimeFigureOut">
              <a:rPr lang="en-US" smtClean="0"/>
              <a:t>6/23/2013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5EC7B2-3C93-4B07-89D2-0BAA4790B2E0}" type="slidenum">
              <a:rPr lang="en-US" smtClean="0"/>
              <a:t>‹#›</a:t>
            </a:fld>
            <a:endParaRPr lang="en-US"/>
          </a:p>
        </p:txBody>
      </p:sp>
    </p:spTree>
    <p:extLst>
      <p:ext uri="{BB962C8B-B14F-4D97-AF65-F5344CB8AC3E}">
        <p14:creationId xmlns:p14="http://schemas.microsoft.com/office/powerpoint/2010/main" val="28726830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F5798D-F5EF-43F4-820C-0CD72A2374BD}" type="datetimeFigureOut">
              <a:rPr lang="en-US" smtClean="0"/>
              <a:t>6/23/2013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5EC7B2-3C93-4B07-89D2-0BAA4790B2E0}" type="slidenum">
              <a:rPr lang="en-US" smtClean="0"/>
              <a:t>‹#›</a:t>
            </a:fld>
            <a:endParaRPr lang="en-US"/>
          </a:p>
        </p:txBody>
      </p:sp>
    </p:spTree>
    <p:extLst>
      <p:ext uri="{BB962C8B-B14F-4D97-AF65-F5344CB8AC3E}">
        <p14:creationId xmlns:p14="http://schemas.microsoft.com/office/powerpoint/2010/main" val="36858993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F5798D-F5EF-43F4-820C-0CD72A2374BD}" type="datetimeFigureOut">
              <a:rPr lang="en-US" smtClean="0"/>
              <a:t>6/23/2013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5EC7B2-3C93-4B07-89D2-0BAA4790B2E0}" type="slidenum">
              <a:rPr lang="en-US" smtClean="0"/>
              <a:t>‹#›</a:t>
            </a:fld>
            <a:endParaRPr lang="en-US"/>
          </a:p>
        </p:txBody>
      </p:sp>
    </p:spTree>
    <p:extLst>
      <p:ext uri="{BB962C8B-B14F-4D97-AF65-F5344CB8AC3E}">
        <p14:creationId xmlns:p14="http://schemas.microsoft.com/office/powerpoint/2010/main" val="4630149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F5798D-F5EF-43F4-820C-0CD72A2374BD}" type="datetimeFigureOut">
              <a:rPr lang="en-US" smtClean="0"/>
              <a:t>6/23/2013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5EC7B2-3C93-4B07-89D2-0BAA4790B2E0}" type="slidenum">
              <a:rPr lang="en-US" smtClean="0"/>
              <a:t>‹#›</a:t>
            </a:fld>
            <a:endParaRPr lang="en-US"/>
          </a:p>
        </p:txBody>
      </p:sp>
    </p:spTree>
    <p:extLst>
      <p:ext uri="{BB962C8B-B14F-4D97-AF65-F5344CB8AC3E}">
        <p14:creationId xmlns:p14="http://schemas.microsoft.com/office/powerpoint/2010/main" val="37560431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F5798D-F5EF-43F4-820C-0CD72A2374BD}" type="datetimeFigureOut">
              <a:rPr lang="en-US" smtClean="0"/>
              <a:t>6/23/2013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EC7B2-3C93-4B07-89D2-0BAA4790B2E0}" type="slidenum">
              <a:rPr lang="en-US" smtClean="0"/>
              <a:t>‹#›</a:t>
            </a:fld>
            <a:endParaRPr lang="en-US"/>
          </a:p>
        </p:txBody>
      </p:sp>
    </p:spTree>
    <p:extLst>
      <p:ext uri="{BB962C8B-B14F-4D97-AF65-F5344CB8AC3E}">
        <p14:creationId xmlns:p14="http://schemas.microsoft.com/office/powerpoint/2010/main" val="1040796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49524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685800" y="5972124"/>
            <a:ext cx="3621504"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rPr>
              <a:t>Titus 2:7-8</a:t>
            </a:r>
            <a:endParaRPr lang="en-US" sz="5400" b="1" cap="none"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endParaRPr>
          </a:p>
        </p:txBody>
      </p:sp>
      <p:sp>
        <p:nvSpPr>
          <p:cNvPr id="6" name="Striped Right Arrow 5"/>
          <p:cNvSpPr/>
          <p:nvPr/>
        </p:nvSpPr>
        <p:spPr>
          <a:xfrm rot="8055283">
            <a:off x="3205773" y="3143178"/>
            <a:ext cx="6609256" cy="914400"/>
          </a:xfrm>
          <a:prstGeom prst="stripedRightArrow">
            <a:avLst/>
          </a:prstGeom>
          <a:solidFill>
            <a:srgbClr val="FF0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9151" y="5943600"/>
            <a:ext cx="4082849"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rPr>
              <a:t>1 Peter 2:21</a:t>
            </a:r>
            <a:endParaRPr lang="en-US" sz="5400" b="1" cap="none"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629744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2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xit" presetSubtype="0" fill="hold" grpId="1" nodeType="clickEffect">
                                  <p:stCondLst>
                                    <p:cond delay="0"/>
                                  </p:stCondLst>
                                  <p:childTnLst>
                                    <p:animEffect transition="out" filter="fade">
                                      <p:cBhvr>
                                        <p:cTn id="16" dur="2000"/>
                                        <p:tgtEl>
                                          <p:spTgt spid="5"/>
                                        </p:tgtEl>
                                      </p:cBhvr>
                                    </p:animEffect>
                                    <p:anim calcmode="lin" valueType="num">
                                      <p:cBhvr>
                                        <p:cTn id="17" dur="2000"/>
                                        <p:tgtEl>
                                          <p:spTgt spid="5"/>
                                        </p:tgtEl>
                                        <p:attrNameLst>
                                          <p:attrName>ppt_x</p:attrName>
                                        </p:attrNameLst>
                                      </p:cBhvr>
                                      <p:tavLst>
                                        <p:tav tm="0">
                                          <p:val>
                                            <p:strVal val="ppt_x"/>
                                          </p:val>
                                        </p:tav>
                                        <p:tav tm="100000">
                                          <p:val>
                                            <p:strVal val="ppt_x"/>
                                          </p:val>
                                        </p:tav>
                                      </p:tavLst>
                                    </p:anim>
                                    <p:anim calcmode="lin" valueType="num">
                                      <p:cBhvr>
                                        <p:cTn id="18" dur="2000"/>
                                        <p:tgtEl>
                                          <p:spTgt spid="5"/>
                                        </p:tgtEl>
                                        <p:attrNameLst>
                                          <p:attrName>ppt_y</p:attrName>
                                        </p:attrNameLst>
                                      </p:cBhvr>
                                      <p:tavLst>
                                        <p:tav tm="0">
                                          <p:val>
                                            <p:strVal val="ppt_y"/>
                                          </p:val>
                                        </p:tav>
                                        <p:tav tm="100000">
                                          <p:val>
                                            <p:strVal val="ppt_y+.1"/>
                                          </p:val>
                                        </p:tav>
                                      </p:tavLst>
                                    </p:anim>
                                    <p:set>
                                      <p:cBhvr>
                                        <p:cTn id="19" dur="1" fill="hold">
                                          <p:stCondLst>
                                            <p:cond delay="1999"/>
                                          </p:stCondLst>
                                        </p:cTn>
                                        <p:tgtEl>
                                          <p:spTgt spid="5"/>
                                        </p:tgtEl>
                                        <p:attrNameLst>
                                          <p:attrName>style.visibility</p:attrName>
                                        </p:attrNameLst>
                                      </p:cBhvr>
                                      <p:to>
                                        <p:strVal val="hidden"/>
                                      </p:to>
                                    </p:set>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anim calcmode="lin" valueType="num">
                                      <p:cBhvr>
                                        <p:cTn id="23" dur="2000" fill="hold"/>
                                        <p:tgtEl>
                                          <p:spTgt spid="7"/>
                                        </p:tgtEl>
                                        <p:attrNameLst>
                                          <p:attrName>ppt_x</p:attrName>
                                        </p:attrNameLst>
                                      </p:cBhvr>
                                      <p:tavLst>
                                        <p:tav tm="0">
                                          <p:val>
                                            <p:strVal val="#ppt_x"/>
                                          </p:val>
                                        </p:tav>
                                        <p:tav tm="100000">
                                          <p:val>
                                            <p:strVal val="#ppt_x"/>
                                          </p:val>
                                        </p:tav>
                                      </p:tavLst>
                                    </p:anim>
                                    <p:anim calcmode="lin" valueType="num">
                                      <p:cBhvr>
                                        <p:cTn id="24" dur="2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038600" y="41493"/>
            <a:ext cx="5029200" cy="6740307"/>
          </a:xfrm>
          <a:prstGeom prst="rect">
            <a:avLst/>
          </a:prstGeom>
          <a:solidFill>
            <a:srgbClr val="000000">
              <a:alpha val="50196"/>
            </a:srgbClr>
          </a:solidFill>
          <a:effectLst>
            <a:softEdge rad="63500"/>
          </a:effectLst>
        </p:spPr>
        <p:txBody>
          <a:bodyPr wrap="square" rtlCol="0">
            <a:spAutoFit/>
          </a:bodyPr>
          <a:lstStyle/>
          <a:p>
            <a:pPr algn="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Then Jesus came with them to a place called Gethsemane, and said to the disciples, sit here while I go and pray over there.</a:t>
            </a:r>
            <a:r>
              <a:rPr lang="en-US" sz="2400" b="1" baseline="300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And He took with Him Peter and the two sons of Zebedee, and He began to be sorrowful and deeply distressed. Then He said to them, my soul is exceedingly sorrowful, even to death. Stay here and watch with Me. He went a little farther and fell on His face, and prayed, saying, O My Father, if it is possible, let this cup pass from Me; nevertheless, not as I will, but as You will.</a:t>
            </a:r>
          </a:p>
          <a:p>
            <a:pPr algn="ct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Matthew 26:37-39</a:t>
            </a:r>
          </a:p>
        </p:txBody>
      </p:sp>
      <p:sp>
        <p:nvSpPr>
          <p:cNvPr id="6" name="Rounded Rectangle 5"/>
          <p:cNvSpPr/>
          <p:nvPr/>
        </p:nvSpPr>
        <p:spPr>
          <a:xfrm>
            <a:off x="5029200" y="4038600"/>
            <a:ext cx="3429000" cy="5334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49469" y="0"/>
            <a:ext cx="7045070"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cap="none" spc="0" dirty="0" smtClean="0">
                <a:ln w="50800">
                  <a:solidFill>
                    <a:schemeClr val="tx1"/>
                  </a:solidFill>
                </a:ln>
                <a:solidFill>
                  <a:schemeClr val="bg1"/>
                </a:solidFill>
                <a:effectLst>
                  <a:glow rad="228600">
                    <a:schemeClr val="bg1"/>
                  </a:glow>
                </a:effectLst>
              </a:rPr>
              <a:t>He Went a Little Farther</a:t>
            </a:r>
            <a:endParaRPr lang="en-US" sz="5400" b="1" cap="none" spc="0" dirty="0">
              <a:ln w="50800">
                <a:solidFill>
                  <a:schemeClr val="tx1"/>
                </a:solidFill>
              </a:ln>
              <a:solidFill>
                <a:schemeClr val="bg1"/>
              </a:solidFill>
              <a:effectLst>
                <a:glow rad="228600">
                  <a:schemeClr val="bg1"/>
                </a:glow>
              </a:effectLst>
            </a:endParaRPr>
          </a:p>
        </p:txBody>
      </p:sp>
      <p:sp>
        <p:nvSpPr>
          <p:cNvPr id="8" name="Rectangle 7"/>
          <p:cNvSpPr/>
          <p:nvPr/>
        </p:nvSpPr>
        <p:spPr>
          <a:xfrm>
            <a:off x="0" y="1143000"/>
            <a:ext cx="2555508" cy="1261884"/>
          </a:xfrm>
          <a:prstGeom prst="rect">
            <a:avLst/>
          </a:prstGeom>
          <a:noFill/>
        </p:spPr>
        <p:txBody>
          <a:bodyPr wrap="none" lIns="91440" tIns="45720" rIns="91440" bIns="45720">
            <a:spAutoFit/>
          </a:bodyPr>
          <a:lstStyle/>
          <a:p>
            <a:pPr algn="ctr"/>
            <a:r>
              <a:rPr lang="en-US" sz="4400" b="1" u="sng"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onotype Corsiva" pitchFamily="66" charset="0"/>
              </a:rPr>
              <a:t>Nicodemus </a:t>
            </a:r>
            <a:endParaRPr lang="en-US" sz="3200" b="1" u="sng"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onotype Corsiva" pitchFamily="66" charset="0"/>
            </a:endParaRPr>
          </a:p>
          <a:p>
            <a:pPr algn="ctr"/>
            <a:r>
              <a:rPr lang="en-US"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onotype Corsiva" pitchFamily="66" charset="0"/>
              </a:rPr>
              <a:t>(John 3:2-3)</a:t>
            </a:r>
            <a:endParaRPr lang="en-US" sz="32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onotype Corsiva" pitchFamily="66" charset="0"/>
            </a:endParaRPr>
          </a:p>
        </p:txBody>
      </p:sp>
      <p:sp>
        <p:nvSpPr>
          <p:cNvPr id="9" name="Rectangle 8"/>
          <p:cNvSpPr/>
          <p:nvPr/>
        </p:nvSpPr>
        <p:spPr>
          <a:xfrm>
            <a:off x="1388059" y="2420446"/>
            <a:ext cx="4174541" cy="1261884"/>
          </a:xfrm>
          <a:prstGeom prst="rect">
            <a:avLst/>
          </a:prstGeom>
          <a:noFill/>
        </p:spPr>
        <p:txBody>
          <a:bodyPr wrap="none" lIns="91440" tIns="45720" rIns="91440" bIns="45720">
            <a:spAutoFit/>
          </a:bodyPr>
          <a:lstStyle/>
          <a:p>
            <a:pPr algn="ctr"/>
            <a:r>
              <a:rPr lang="en-US" sz="4400" b="1" u="sng"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onotype Corsiva" pitchFamily="66" charset="0"/>
              </a:rPr>
              <a:t>Samaritan Woman </a:t>
            </a:r>
            <a:endParaRPr lang="en-US" sz="3200" b="1" u="sng"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onotype Corsiva" pitchFamily="66" charset="0"/>
            </a:endParaRPr>
          </a:p>
          <a:p>
            <a:pPr algn="ctr"/>
            <a:r>
              <a:rPr lang="en-US"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onotype Corsiva" pitchFamily="66" charset="0"/>
              </a:rPr>
              <a:t>(John 4:6-15)</a:t>
            </a:r>
            <a:endParaRPr lang="en-US" sz="32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onotype Corsiva" pitchFamily="66" charset="0"/>
            </a:endParaRPr>
          </a:p>
        </p:txBody>
      </p:sp>
      <p:sp>
        <p:nvSpPr>
          <p:cNvPr id="10" name="Rectangle 9"/>
          <p:cNvSpPr/>
          <p:nvPr/>
        </p:nvSpPr>
        <p:spPr>
          <a:xfrm>
            <a:off x="3505200" y="3688979"/>
            <a:ext cx="3185487" cy="1261884"/>
          </a:xfrm>
          <a:prstGeom prst="rect">
            <a:avLst/>
          </a:prstGeom>
          <a:noFill/>
        </p:spPr>
        <p:txBody>
          <a:bodyPr wrap="none" lIns="91440" tIns="45720" rIns="91440" bIns="45720">
            <a:spAutoFit/>
          </a:bodyPr>
          <a:lstStyle/>
          <a:p>
            <a:pPr algn="ctr"/>
            <a:r>
              <a:rPr lang="en-US" sz="4400" b="1" u="sng"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onotype Corsiva" pitchFamily="66" charset="0"/>
              </a:rPr>
              <a:t>Paralytic Man</a:t>
            </a:r>
            <a:endParaRPr lang="en-US" sz="3200" b="1" u="sng"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onotype Corsiva" pitchFamily="66" charset="0"/>
            </a:endParaRPr>
          </a:p>
          <a:p>
            <a:pPr algn="ctr"/>
            <a:r>
              <a:rPr lang="en-US"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onotype Corsiva" pitchFamily="66" charset="0"/>
              </a:rPr>
              <a:t>(Mark 2:5)</a:t>
            </a:r>
            <a:endParaRPr lang="en-US" sz="32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onotype Corsiva" pitchFamily="66" charset="0"/>
            </a:endParaRPr>
          </a:p>
        </p:txBody>
      </p:sp>
      <p:sp>
        <p:nvSpPr>
          <p:cNvPr id="11" name="Rectangle 10"/>
          <p:cNvSpPr/>
          <p:nvPr/>
        </p:nvSpPr>
        <p:spPr>
          <a:xfrm>
            <a:off x="4745039" y="4975003"/>
            <a:ext cx="4398961" cy="1231106"/>
          </a:xfrm>
          <a:prstGeom prst="rect">
            <a:avLst/>
          </a:prstGeom>
          <a:noFill/>
        </p:spPr>
        <p:txBody>
          <a:bodyPr wrap="none" lIns="91440" tIns="45720" rIns="91440" bIns="45720">
            <a:spAutoFit/>
          </a:bodyPr>
          <a:lstStyle/>
          <a:p>
            <a:pPr algn="ctr"/>
            <a:r>
              <a:rPr lang="en-US" sz="4400" b="1" u="sng"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onotype Corsiva" pitchFamily="66" charset="0"/>
              </a:rPr>
              <a:t>Jesus’ Death</a:t>
            </a:r>
            <a:endParaRPr lang="en-US" sz="3200" b="1" u="sng"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onotype Corsiva" pitchFamily="66" charset="0"/>
            </a:endParaRPr>
          </a:p>
          <a:p>
            <a:pPr algn="ctr"/>
            <a:r>
              <a:rPr lang="en-US" sz="3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onotype Corsiva" pitchFamily="66" charset="0"/>
              </a:rPr>
              <a:t>(Matthew 26:53; John 12:27)</a:t>
            </a:r>
            <a:endParaRPr lang="en-US" sz="30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onotype Corsiva" pitchFamily="66" charset="0"/>
            </a:endParaRPr>
          </a:p>
        </p:txBody>
      </p:sp>
    </p:spTree>
    <p:extLst>
      <p:ext uri="{BB962C8B-B14F-4D97-AF65-F5344CB8AC3E}">
        <p14:creationId xmlns:p14="http://schemas.microsoft.com/office/powerpoint/2010/main" val="6637326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1" nodeType="clickEffect">
                                  <p:stCondLst>
                                    <p:cond delay="0"/>
                                  </p:stCondLst>
                                  <p:childTnLst>
                                    <p:animEffect transition="out" filter="dissolve">
                                      <p:cBhvr>
                                        <p:cTn id="16" dur="2000"/>
                                        <p:tgtEl>
                                          <p:spTgt spid="2"/>
                                        </p:tgtEl>
                                      </p:cBhvr>
                                    </p:animEffect>
                                    <p:set>
                                      <p:cBhvr>
                                        <p:cTn id="17" dur="1" fill="hold">
                                          <p:stCondLst>
                                            <p:cond delay="1999"/>
                                          </p:stCondLst>
                                        </p:cTn>
                                        <p:tgtEl>
                                          <p:spTgt spid="2"/>
                                        </p:tgtEl>
                                        <p:attrNameLst>
                                          <p:attrName>style.visibility</p:attrName>
                                        </p:attrNameLst>
                                      </p:cBhvr>
                                      <p:to>
                                        <p:strVal val="hidden"/>
                                      </p:to>
                                    </p:set>
                                  </p:childTnLst>
                                </p:cTn>
                              </p:par>
                              <p:par>
                                <p:cTn id="18" presetID="9" presetClass="exit" presetSubtype="0" fill="hold" grpId="1" nodeType="withEffect">
                                  <p:stCondLst>
                                    <p:cond delay="0"/>
                                  </p:stCondLst>
                                  <p:childTnLst>
                                    <p:animEffect transition="out" filter="dissolve">
                                      <p:cBhvr>
                                        <p:cTn id="19" dur="2000"/>
                                        <p:tgtEl>
                                          <p:spTgt spid="6"/>
                                        </p:tgtEl>
                                      </p:cBhvr>
                                    </p:animEffect>
                                    <p:set>
                                      <p:cBhvr>
                                        <p:cTn id="20" dur="1" fill="hold">
                                          <p:stCondLst>
                                            <p:cond delay="1999"/>
                                          </p:stCondLst>
                                        </p:cTn>
                                        <p:tgtEl>
                                          <p:spTgt spid="6"/>
                                        </p:tgtEl>
                                        <p:attrNameLst>
                                          <p:attrName>style.visibility</p:attrName>
                                        </p:attrNameLst>
                                      </p:cBhvr>
                                      <p:to>
                                        <p:strVal val="hidden"/>
                                      </p:to>
                                    </p:set>
                                  </p:childTnLst>
                                </p:cTn>
                              </p:par>
                              <p:par>
                                <p:cTn id="21" presetID="53" presetClass="entr" presetSubtype="52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0" fill="hold"/>
                                        <p:tgtEl>
                                          <p:spTgt spid="7"/>
                                        </p:tgtEl>
                                        <p:attrNameLst>
                                          <p:attrName>ppt_w</p:attrName>
                                        </p:attrNameLst>
                                      </p:cBhvr>
                                      <p:tavLst>
                                        <p:tav tm="0">
                                          <p:val>
                                            <p:fltVal val="0"/>
                                          </p:val>
                                        </p:tav>
                                        <p:tav tm="100000">
                                          <p:val>
                                            <p:strVal val="#ppt_w"/>
                                          </p:val>
                                        </p:tav>
                                      </p:tavLst>
                                    </p:anim>
                                    <p:anim calcmode="lin" valueType="num">
                                      <p:cBhvr>
                                        <p:cTn id="24" dur="5000" fill="hold"/>
                                        <p:tgtEl>
                                          <p:spTgt spid="7"/>
                                        </p:tgtEl>
                                        <p:attrNameLst>
                                          <p:attrName>ppt_h</p:attrName>
                                        </p:attrNameLst>
                                      </p:cBhvr>
                                      <p:tavLst>
                                        <p:tav tm="0">
                                          <p:val>
                                            <p:fltVal val="0"/>
                                          </p:val>
                                        </p:tav>
                                        <p:tav tm="100000">
                                          <p:val>
                                            <p:strVal val="#ppt_h"/>
                                          </p:val>
                                        </p:tav>
                                      </p:tavLst>
                                    </p:anim>
                                    <p:animEffect transition="in" filter="fade">
                                      <p:cBhvr>
                                        <p:cTn id="25" dur="5000"/>
                                        <p:tgtEl>
                                          <p:spTgt spid="7"/>
                                        </p:tgtEl>
                                      </p:cBhvr>
                                    </p:animEffect>
                                    <p:anim calcmode="lin" valueType="num">
                                      <p:cBhvr>
                                        <p:cTn id="26" dur="5000" fill="hold"/>
                                        <p:tgtEl>
                                          <p:spTgt spid="7"/>
                                        </p:tgtEl>
                                        <p:attrNameLst>
                                          <p:attrName>ppt_x</p:attrName>
                                        </p:attrNameLst>
                                      </p:cBhvr>
                                      <p:tavLst>
                                        <p:tav tm="0">
                                          <p:val>
                                            <p:fltVal val="0.5"/>
                                          </p:val>
                                        </p:tav>
                                        <p:tav tm="100000">
                                          <p:val>
                                            <p:strVal val="#ppt_x"/>
                                          </p:val>
                                        </p:tav>
                                      </p:tavLst>
                                    </p:anim>
                                    <p:anim calcmode="lin" valueType="num">
                                      <p:cBhvr>
                                        <p:cTn id="27" dur="50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2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circle(in)">
                                      <p:cBhvr>
                                        <p:cTn id="4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animBg="1"/>
      <p:bldP spid="6" grpId="1" animBg="1"/>
      <p:bldP spid="7" grpId="0"/>
      <p:bldP spid="8"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214789" y="0"/>
            <a:ext cx="8714437" cy="830997"/>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800" b="1" cap="none" spc="0" dirty="0" smtClean="0">
                <a:ln w="50800">
                  <a:solidFill>
                    <a:schemeClr val="tx1"/>
                  </a:solidFill>
                </a:ln>
                <a:solidFill>
                  <a:schemeClr val="bg1"/>
                </a:solidFill>
                <a:effectLst>
                  <a:glow rad="228600">
                    <a:schemeClr val="bg1"/>
                  </a:glow>
                </a:effectLst>
              </a:rPr>
              <a:t>He taught us to go a </a:t>
            </a:r>
            <a:r>
              <a:rPr lang="en-US" sz="4800" b="1" u="sng" cap="none" spc="0" dirty="0" smtClean="0">
                <a:ln w="50800">
                  <a:solidFill>
                    <a:schemeClr val="tx1"/>
                  </a:solidFill>
                </a:ln>
                <a:solidFill>
                  <a:schemeClr val="bg1"/>
                </a:solidFill>
                <a:effectLst>
                  <a:glow rad="228600">
                    <a:schemeClr val="bg1"/>
                  </a:glow>
                </a:effectLst>
              </a:rPr>
              <a:t>Little Farther</a:t>
            </a:r>
            <a:endParaRPr lang="en-US" sz="4800" b="1" u="sng" cap="none" spc="0" dirty="0">
              <a:ln w="50800">
                <a:solidFill>
                  <a:schemeClr val="tx1"/>
                </a:solidFill>
              </a:ln>
              <a:solidFill>
                <a:schemeClr val="bg1"/>
              </a:solidFill>
              <a:effectLst>
                <a:glow rad="228600">
                  <a:schemeClr val="bg1"/>
                </a:glow>
              </a:effectLst>
            </a:endParaRPr>
          </a:p>
        </p:txBody>
      </p:sp>
      <p:sp>
        <p:nvSpPr>
          <p:cNvPr id="3" name="TextBox 2"/>
          <p:cNvSpPr txBox="1"/>
          <p:nvPr/>
        </p:nvSpPr>
        <p:spPr>
          <a:xfrm>
            <a:off x="723904" y="2514600"/>
            <a:ext cx="7696200" cy="3046988"/>
          </a:xfrm>
          <a:prstGeom prst="rect">
            <a:avLst/>
          </a:prstGeom>
          <a:solidFill>
            <a:srgbClr val="FFFFFF">
              <a:alpha val="69804"/>
            </a:srgbClr>
          </a:solidFill>
          <a:effectLst>
            <a:glow rad="228600">
              <a:schemeClr val="accent6">
                <a:satMod val="175000"/>
                <a:alpha val="40000"/>
              </a:schemeClr>
            </a:glow>
          </a:effectLst>
        </p:spPr>
        <p:txBody>
          <a:bodyPr wrap="square" rtlCol="0">
            <a:spAutoFit/>
          </a:bodyPr>
          <a:lstStyle/>
          <a:p>
            <a:pPr algn="ctr"/>
            <a:r>
              <a:rPr lang="en-US" sz="2400" b="1" dirty="0" smtClean="0">
                <a:latin typeface="Arial" pitchFamily="34" charset="0"/>
                <a:cs typeface="Arial" pitchFamily="34" charset="0"/>
              </a:rPr>
              <a:t>You have heard that it was said, an eye for an eye and a tooth for a tooth. But I tell you not to resist an evil person. But whoever slaps you on your right cheek, turn the other to him also. If anyone wants to sue you and take away your tunic, let him have your cloak also. </a:t>
            </a:r>
            <a:r>
              <a:rPr lang="en-US" sz="2400" b="1" u="sng" dirty="0" smtClean="0">
                <a:latin typeface="Arial" pitchFamily="34" charset="0"/>
                <a:cs typeface="Arial" pitchFamily="34" charset="0"/>
              </a:rPr>
              <a:t>And whoever compels you to go one mile, go with him two</a:t>
            </a:r>
            <a:r>
              <a:rPr lang="en-US" sz="2400" b="1" dirty="0" smtClean="0">
                <a:latin typeface="Arial" pitchFamily="34" charset="0"/>
                <a:cs typeface="Arial" pitchFamily="34" charset="0"/>
              </a:rPr>
              <a:t>.</a:t>
            </a:r>
          </a:p>
          <a:p>
            <a:pPr algn="ctr"/>
            <a:r>
              <a:rPr lang="en-US" sz="2400" b="1" dirty="0" smtClean="0">
                <a:latin typeface="Arial" pitchFamily="34" charset="0"/>
                <a:cs typeface="Arial" pitchFamily="34" charset="0"/>
              </a:rPr>
              <a:t>(Matthew 5:38-41)</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18388087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2" name="Rectangle 1"/>
          <p:cNvSpPr/>
          <p:nvPr/>
        </p:nvSpPr>
        <p:spPr>
          <a:xfrm>
            <a:off x="2019785" y="3429000"/>
            <a:ext cx="5119928" cy="830997"/>
          </a:xfrm>
          <a:prstGeom prst="rect">
            <a:avLst/>
          </a:prstGeom>
          <a:noFill/>
        </p:spPr>
        <p:txBody>
          <a:bodyPr wrap="none" lIns="91440" tIns="45720" rIns="91440" bIns="45720">
            <a:spAutoFit/>
          </a:bodyPr>
          <a:lstStyle/>
          <a:p>
            <a:pPr algn="ctr"/>
            <a:r>
              <a:rPr lang="en-US" sz="4800" b="1" cap="none" spc="50" dirty="0" smtClean="0">
                <a:ln w="12700" cmpd="sng">
                  <a:solidFill>
                    <a:srgbClr val="FFFF00"/>
                  </a:solidFill>
                  <a:prstDash val="solid"/>
                </a:ln>
                <a:solidFill>
                  <a:schemeClr val="accent6">
                    <a:tint val="1000"/>
                  </a:schemeClr>
                </a:solidFill>
                <a:effectLst>
                  <a:glow rad="53100">
                    <a:schemeClr val="accent6">
                      <a:satMod val="180000"/>
                      <a:alpha val="30000"/>
                    </a:schemeClr>
                  </a:glow>
                </a:effectLst>
                <a:latin typeface="Script MT Bold" pitchFamily="66" charset="0"/>
              </a:rPr>
              <a:t>In My Bible Study</a:t>
            </a:r>
            <a:endParaRPr lang="en-US" sz="4800" b="1" cap="none" spc="50" dirty="0">
              <a:ln w="12700" cmpd="sng">
                <a:solidFill>
                  <a:srgbClr val="FFFF00"/>
                </a:solidFill>
                <a:prstDash val="solid"/>
              </a:ln>
              <a:solidFill>
                <a:schemeClr val="accent6">
                  <a:tint val="1000"/>
                </a:schemeClr>
              </a:solidFill>
              <a:effectLst>
                <a:glow rad="53100">
                  <a:schemeClr val="accent6">
                    <a:satMod val="180000"/>
                    <a:alpha val="30000"/>
                  </a:schemeClr>
                </a:glow>
              </a:effectLst>
              <a:latin typeface="Script MT Bold" pitchFamily="66" charset="0"/>
            </a:endParaRPr>
          </a:p>
        </p:txBody>
      </p:sp>
      <p:sp>
        <p:nvSpPr>
          <p:cNvPr id="3" name="Rectangle 2"/>
          <p:cNvSpPr/>
          <p:nvPr/>
        </p:nvSpPr>
        <p:spPr>
          <a:xfrm>
            <a:off x="2363065" y="3424380"/>
            <a:ext cx="4273542" cy="830997"/>
          </a:xfrm>
          <a:prstGeom prst="rect">
            <a:avLst/>
          </a:prstGeom>
          <a:noFill/>
        </p:spPr>
        <p:txBody>
          <a:bodyPr wrap="none" lIns="91440" tIns="45720" rIns="91440" bIns="45720">
            <a:spAutoFit/>
          </a:bodyPr>
          <a:lstStyle/>
          <a:p>
            <a:pPr algn="ctr"/>
            <a:r>
              <a:rPr lang="en-US" sz="4800" b="1" cap="none" spc="50" dirty="0" smtClean="0">
                <a:ln w="12700" cmpd="sng">
                  <a:solidFill>
                    <a:srgbClr val="FFFF00"/>
                  </a:solidFill>
                  <a:prstDash val="solid"/>
                </a:ln>
                <a:solidFill>
                  <a:schemeClr val="accent6">
                    <a:tint val="1000"/>
                  </a:schemeClr>
                </a:solidFill>
                <a:effectLst>
                  <a:glow rad="53100">
                    <a:schemeClr val="accent6">
                      <a:satMod val="180000"/>
                      <a:alpha val="30000"/>
                    </a:schemeClr>
                  </a:glow>
                </a:effectLst>
                <a:latin typeface="Script MT Bold" pitchFamily="66" charset="0"/>
              </a:rPr>
              <a:t>In My Worship</a:t>
            </a:r>
            <a:endParaRPr lang="en-US" sz="4800" b="1" cap="none" spc="50" dirty="0">
              <a:ln w="12700" cmpd="sng">
                <a:solidFill>
                  <a:srgbClr val="FFFF00"/>
                </a:solidFill>
                <a:prstDash val="solid"/>
              </a:ln>
              <a:solidFill>
                <a:schemeClr val="accent6">
                  <a:tint val="1000"/>
                </a:schemeClr>
              </a:solidFill>
              <a:effectLst>
                <a:glow rad="53100">
                  <a:schemeClr val="accent6">
                    <a:satMod val="180000"/>
                    <a:alpha val="30000"/>
                  </a:schemeClr>
                </a:glow>
              </a:effectLst>
              <a:latin typeface="Script MT Bold" pitchFamily="66" charset="0"/>
            </a:endParaRPr>
          </a:p>
        </p:txBody>
      </p:sp>
      <p:sp>
        <p:nvSpPr>
          <p:cNvPr id="4" name="Rectangle 3"/>
          <p:cNvSpPr/>
          <p:nvPr/>
        </p:nvSpPr>
        <p:spPr>
          <a:xfrm>
            <a:off x="1361357" y="3424379"/>
            <a:ext cx="6460038" cy="830997"/>
          </a:xfrm>
          <a:prstGeom prst="rect">
            <a:avLst/>
          </a:prstGeom>
          <a:noFill/>
        </p:spPr>
        <p:txBody>
          <a:bodyPr wrap="none" lIns="91440" tIns="45720" rIns="91440" bIns="45720">
            <a:spAutoFit/>
          </a:bodyPr>
          <a:lstStyle/>
          <a:p>
            <a:pPr algn="ctr"/>
            <a:r>
              <a:rPr lang="en-US" sz="4800" b="1" cap="none" spc="50" dirty="0" smtClean="0">
                <a:ln w="12700" cmpd="sng">
                  <a:solidFill>
                    <a:srgbClr val="FFFF00"/>
                  </a:solidFill>
                  <a:prstDash val="solid"/>
                </a:ln>
                <a:solidFill>
                  <a:schemeClr val="accent6">
                    <a:tint val="1000"/>
                  </a:schemeClr>
                </a:solidFill>
                <a:effectLst>
                  <a:glow rad="53100">
                    <a:schemeClr val="accent6">
                      <a:satMod val="180000"/>
                      <a:alpha val="30000"/>
                    </a:schemeClr>
                  </a:glow>
                </a:effectLst>
                <a:latin typeface="Script MT Bold" pitchFamily="66" charset="0"/>
              </a:rPr>
              <a:t>In My Work of the Lord</a:t>
            </a:r>
            <a:endParaRPr lang="en-US" sz="4800" b="1" cap="none" spc="50" dirty="0">
              <a:ln w="12700" cmpd="sng">
                <a:solidFill>
                  <a:srgbClr val="FFFF00"/>
                </a:solidFill>
                <a:prstDash val="solid"/>
              </a:ln>
              <a:solidFill>
                <a:schemeClr val="accent6">
                  <a:tint val="1000"/>
                </a:schemeClr>
              </a:solidFill>
              <a:effectLst>
                <a:glow rad="53100">
                  <a:schemeClr val="accent6">
                    <a:satMod val="180000"/>
                    <a:alpha val="30000"/>
                  </a:schemeClr>
                </a:glow>
              </a:effectLst>
              <a:latin typeface="Script MT Bold" pitchFamily="66" charset="0"/>
            </a:endParaRPr>
          </a:p>
        </p:txBody>
      </p:sp>
      <p:sp>
        <p:nvSpPr>
          <p:cNvPr id="5" name="Rectangle 4"/>
          <p:cNvSpPr/>
          <p:nvPr/>
        </p:nvSpPr>
        <p:spPr>
          <a:xfrm>
            <a:off x="1571819" y="3429000"/>
            <a:ext cx="6000362" cy="830997"/>
          </a:xfrm>
          <a:prstGeom prst="rect">
            <a:avLst/>
          </a:prstGeom>
          <a:noFill/>
        </p:spPr>
        <p:txBody>
          <a:bodyPr wrap="none" lIns="91440" tIns="45720" rIns="91440" bIns="45720">
            <a:spAutoFit/>
          </a:bodyPr>
          <a:lstStyle/>
          <a:p>
            <a:pPr algn="ctr"/>
            <a:r>
              <a:rPr lang="en-US" sz="4800" b="1" cap="none" spc="50" dirty="0" smtClean="0">
                <a:ln w="12700" cmpd="sng">
                  <a:solidFill>
                    <a:srgbClr val="FFFF00"/>
                  </a:solidFill>
                  <a:prstDash val="solid"/>
                </a:ln>
                <a:solidFill>
                  <a:schemeClr val="accent6">
                    <a:tint val="1000"/>
                  </a:schemeClr>
                </a:solidFill>
                <a:effectLst>
                  <a:glow rad="53100">
                    <a:schemeClr val="accent6">
                      <a:satMod val="180000"/>
                      <a:alpha val="30000"/>
                    </a:schemeClr>
                  </a:glow>
                </a:effectLst>
                <a:latin typeface="Script MT Bold" pitchFamily="66" charset="0"/>
              </a:rPr>
              <a:t>As a Christian at Work</a:t>
            </a:r>
            <a:endParaRPr lang="en-US" sz="4800" b="1" cap="none" spc="50" dirty="0">
              <a:ln w="12700" cmpd="sng">
                <a:solidFill>
                  <a:srgbClr val="FFFF00"/>
                </a:solidFill>
                <a:prstDash val="solid"/>
              </a:ln>
              <a:solidFill>
                <a:schemeClr val="accent6">
                  <a:tint val="1000"/>
                </a:schemeClr>
              </a:solidFill>
              <a:effectLst>
                <a:glow rad="53100">
                  <a:schemeClr val="accent6">
                    <a:satMod val="180000"/>
                    <a:alpha val="30000"/>
                  </a:schemeClr>
                </a:glow>
              </a:effectLst>
              <a:latin typeface="Script MT Bold" pitchFamily="66" charset="0"/>
            </a:endParaRPr>
          </a:p>
        </p:txBody>
      </p:sp>
      <p:sp>
        <p:nvSpPr>
          <p:cNvPr id="6" name="Rectangle 5"/>
          <p:cNvSpPr/>
          <p:nvPr/>
        </p:nvSpPr>
        <p:spPr>
          <a:xfrm>
            <a:off x="1479102" y="3429000"/>
            <a:ext cx="6185796" cy="830997"/>
          </a:xfrm>
          <a:prstGeom prst="rect">
            <a:avLst/>
          </a:prstGeom>
          <a:noFill/>
        </p:spPr>
        <p:txBody>
          <a:bodyPr wrap="none" lIns="91440" tIns="45720" rIns="91440" bIns="45720">
            <a:spAutoFit/>
          </a:bodyPr>
          <a:lstStyle/>
          <a:p>
            <a:pPr algn="ctr"/>
            <a:r>
              <a:rPr lang="en-US" sz="4800" b="1" cap="none" spc="50" dirty="0" smtClean="0">
                <a:ln w="12700" cmpd="sng">
                  <a:solidFill>
                    <a:srgbClr val="FFFF00"/>
                  </a:solidFill>
                  <a:prstDash val="solid"/>
                </a:ln>
                <a:solidFill>
                  <a:schemeClr val="accent6">
                    <a:tint val="1000"/>
                  </a:schemeClr>
                </a:solidFill>
                <a:effectLst>
                  <a:glow rad="53100">
                    <a:schemeClr val="accent6">
                      <a:satMod val="180000"/>
                      <a:alpha val="30000"/>
                    </a:schemeClr>
                  </a:glow>
                </a:effectLst>
                <a:latin typeface="Script MT Bold" pitchFamily="66" charset="0"/>
              </a:rPr>
              <a:t>As a Christian Neighbor</a:t>
            </a:r>
            <a:endParaRPr lang="en-US" sz="4800" b="1" cap="none" spc="50" dirty="0">
              <a:ln w="12700" cmpd="sng">
                <a:solidFill>
                  <a:srgbClr val="FFFF00"/>
                </a:solidFill>
                <a:prstDash val="solid"/>
              </a:ln>
              <a:solidFill>
                <a:schemeClr val="accent6">
                  <a:tint val="1000"/>
                </a:schemeClr>
              </a:solidFill>
              <a:effectLst>
                <a:glow rad="53100">
                  <a:schemeClr val="accent6">
                    <a:satMod val="180000"/>
                    <a:alpha val="30000"/>
                  </a:schemeClr>
                </a:glow>
              </a:effectLst>
              <a:latin typeface="Script MT Bold" pitchFamily="66" charset="0"/>
            </a:endParaRPr>
          </a:p>
        </p:txBody>
      </p:sp>
      <p:sp>
        <p:nvSpPr>
          <p:cNvPr id="7" name="Rectangle 6"/>
          <p:cNvSpPr/>
          <p:nvPr/>
        </p:nvSpPr>
        <p:spPr>
          <a:xfrm>
            <a:off x="1770592" y="3411464"/>
            <a:ext cx="5602816" cy="830997"/>
          </a:xfrm>
          <a:prstGeom prst="rect">
            <a:avLst/>
          </a:prstGeom>
          <a:noFill/>
        </p:spPr>
        <p:txBody>
          <a:bodyPr wrap="none" lIns="91440" tIns="45720" rIns="91440" bIns="45720">
            <a:spAutoFit/>
          </a:bodyPr>
          <a:lstStyle/>
          <a:p>
            <a:pPr algn="ctr"/>
            <a:r>
              <a:rPr lang="en-US" sz="4800" b="1" cap="none" spc="50" dirty="0" smtClean="0">
                <a:ln w="12700" cmpd="sng">
                  <a:solidFill>
                    <a:srgbClr val="FFFF00"/>
                  </a:solidFill>
                  <a:prstDash val="solid"/>
                </a:ln>
                <a:solidFill>
                  <a:schemeClr val="accent6">
                    <a:tint val="1000"/>
                  </a:schemeClr>
                </a:solidFill>
                <a:effectLst>
                  <a:glow rad="53100">
                    <a:schemeClr val="accent6">
                      <a:satMod val="180000"/>
                      <a:alpha val="30000"/>
                    </a:schemeClr>
                  </a:glow>
                </a:effectLst>
                <a:latin typeface="Script MT Bold" pitchFamily="66" charset="0"/>
              </a:rPr>
              <a:t>As a Christian Citizen</a:t>
            </a:r>
            <a:endParaRPr lang="en-US" sz="4800" b="1" cap="none" spc="50" dirty="0">
              <a:ln w="12700" cmpd="sng">
                <a:solidFill>
                  <a:srgbClr val="FFFF00"/>
                </a:solidFill>
                <a:prstDash val="solid"/>
              </a:ln>
              <a:solidFill>
                <a:schemeClr val="accent6">
                  <a:tint val="1000"/>
                </a:schemeClr>
              </a:solidFill>
              <a:effectLst>
                <a:glow rad="53100">
                  <a:schemeClr val="accent6">
                    <a:satMod val="180000"/>
                    <a:alpha val="30000"/>
                  </a:schemeClr>
                </a:glow>
              </a:effectLst>
              <a:latin typeface="Script MT Bold" pitchFamily="66" charset="0"/>
            </a:endParaRPr>
          </a:p>
        </p:txBody>
      </p:sp>
      <p:sp>
        <p:nvSpPr>
          <p:cNvPr id="8" name="Rectangle 7"/>
          <p:cNvSpPr/>
          <p:nvPr/>
        </p:nvSpPr>
        <p:spPr>
          <a:xfrm>
            <a:off x="2183429" y="3429000"/>
            <a:ext cx="4777142" cy="830997"/>
          </a:xfrm>
          <a:prstGeom prst="rect">
            <a:avLst/>
          </a:prstGeom>
          <a:noFill/>
        </p:spPr>
        <p:txBody>
          <a:bodyPr wrap="none" lIns="91440" tIns="45720" rIns="91440" bIns="45720">
            <a:spAutoFit/>
          </a:bodyPr>
          <a:lstStyle/>
          <a:p>
            <a:pPr algn="ctr"/>
            <a:r>
              <a:rPr lang="en-US" sz="4800" b="1" cap="none" spc="50" dirty="0" smtClean="0">
                <a:ln w="12700" cmpd="sng">
                  <a:solidFill>
                    <a:srgbClr val="FFFF00"/>
                  </a:solidFill>
                  <a:prstDash val="solid"/>
                </a:ln>
                <a:solidFill>
                  <a:schemeClr val="accent6">
                    <a:tint val="1000"/>
                  </a:schemeClr>
                </a:solidFill>
                <a:effectLst>
                  <a:glow rad="53100">
                    <a:schemeClr val="accent6">
                      <a:satMod val="180000"/>
                      <a:alpha val="30000"/>
                    </a:schemeClr>
                  </a:glow>
                </a:effectLst>
                <a:latin typeface="Script MT Bold" pitchFamily="66" charset="0"/>
              </a:rPr>
              <a:t>As a </a:t>
            </a:r>
            <a:r>
              <a:rPr lang="en-US" sz="4800" b="1" cap="none" spc="300" dirty="0" smtClean="0">
                <a:ln w="12700" cmpd="sng">
                  <a:solidFill>
                    <a:srgbClr val="FFFF00"/>
                  </a:solidFill>
                  <a:prstDash val="solid"/>
                </a:ln>
                <a:solidFill>
                  <a:schemeClr val="accent6">
                    <a:tint val="1000"/>
                  </a:schemeClr>
                </a:solidFill>
                <a:effectLst>
                  <a:glow rad="53100">
                    <a:schemeClr val="accent6">
                      <a:satMod val="180000"/>
                      <a:alpha val="30000"/>
                    </a:schemeClr>
                  </a:glow>
                </a:effectLst>
                <a:latin typeface="Script MT Bold" pitchFamily="66" charset="0"/>
              </a:rPr>
              <a:t>Peacemaker</a:t>
            </a:r>
            <a:endParaRPr lang="en-US" sz="4800" b="1" cap="none" spc="300" dirty="0">
              <a:ln w="12700" cmpd="sng">
                <a:solidFill>
                  <a:srgbClr val="FFFF00"/>
                </a:solidFill>
                <a:prstDash val="solid"/>
              </a:ln>
              <a:solidFill>
                <a:schemeClr val="accent6">
                  <a:tint val="1000"/>
                </a:schemeClr>
              </a:solidFill>
              <a:effectLst>
                <a:glow rad="53100">
                  <a:schemeClr val="accent6">
                    <a:satMod val="180000"/>
                    <a:alpha val="30000"/>
                  </a:schemeClr>
                </a:glow>
              </a:effectLst>
              <a:latin typeface="Script MT Bold" pitchFamily="66" charset="0"/>
            </a:endParaRPr>
          </a:p>
        </p:txBody>
      </p:sp>
      <p:sp>
        <p:nvSpPr>
          <p:cNvPr id="12" name="Rectangle 11"/>
          <p:cNvSpPr/>
          <p:nvPr/>
        </p:nvSpPr>
        <p:spPr>
          <a:xfrm>
            <a:off x="895355" y="3429000"/>
            <a:ext cx="7353295" cy="830997"/>
          </a:xfrm>
          <a:prstGeom prst="rect">
            <a:avLst/>
          </a:prstGeom>
          <a:noFill/>
        </p:spPr>
        <p:txBody>
          <a:bodyPr wrap="none" lIns="91440" tIns="45720" rIns="91440" bIns="45720">
            <a:spAutoFit/>
          </a:bodyPr>
          <a:lstStyle/>
          <a:p>
            <a:pPr algn="ctr"/>
            <a:r>
              <a:rPr lang="en-US" sz="4800" b="1" cap="none" spc="50" dirty="0" smtClean="0">
                <a:ln w="12700" cmpd="sng">
                  <a:solidFill>
                    <a:srgbClr val="FFFF00"/>
                  </a:solidFill>
                  <a:prstDash val="solid"/>
                </a:ln>
                <a:solidFill>
                  <a:schemeClr val="accent6">
                    <a:tint val="1000"/>
                  </a:schemeClr>
                </a:solidFill>
                <a:effectLst>
                  <a:glow rad="53100">
                    <a:schemeClr val="accent6">
                      <a:satMod val="180000"/>
                      <a:alpha val="30000"/>
                    </a:schemeClr>
                  </a:glow>
                </a:effectLst>
                <a:latin typeface="Script MT Bold" pitchFamily="66" charset="0"/>
              </a:rPr>
              <a:t>As a Christian husband/wife</a:t>
            </a:r>
            <a:endParaRPr lang="en-US" sz="4800" b="1" cap="none" spc="50" dirty="0">
              <a:ln w="12700" cmpd="sng">
                <a:solidFill>
                  <a:srgbClr val="FFFF00"/>
                </a:solidFill>
                <a:prstDash val="solid"/>
              </a:ln>
              <a:solidFill>
                <a:schemeClr val="accent6">
                  <a:tint val="1000"/>
                </a:schemeClr>
              </a:solidFill>
              <a:effectLst>
                <a:glow rad="53100">
                  <a:schemeClr val="accent6">
                    <a:satMod val="180000"/>
                    <a:alpha val="30000"/>
                  </a:schemeClr>
                </a:glow>
              </a:effectLst>
              <a:latin typeface="Script MT Bold" pitchFamily="66" charset="0"/>
            </a:endParaRP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6029" r="6029"/>
          <a:stretch/>
        </p:blipFill>
        <p:spPr>
          <a:xfrm>
            <a:off x="0" y="0"/>
            <a:ext cx="9144000" cy="6858000"/>
          </a:xfrm>
          <a:prstGeom prst="rect">
            <a:avLst/>
          </a:prstGeom>
        </p:spPr>
      </p:pic>
      <p:sp>
        <p:nvSpPr>
          <p:cNvPr id="11" name="Rectangle 10"/>
          <p:cNvSpPr/>
          <p:nvPr/>
        </p:nvSpPr>
        <p:spPr>
          <a:xfrm>
            <a:off x="0" y="0"/>
            <a:ext cx="6278834" cy="830997"/>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800" b="1" cap="none" spc="0" dirty="0" smtClean="0">
                <a:ln w="50800">
                  <a:solidFill>
                    <a:schemeClr val="tx1"/>
                  </a:solidFill>
                </a:ln>
                <a:solidFill>
                  <a:schemeClr val="bg1"/>
                </a:solidFill>
                <a:effectLst>
                  <a:glow rad="228600">
                    <a:schemeClr val="bg1"/>
                  </a:glow>
                </a:effectLst>
              </a:rPr>
              <a:t>He Went a Little Farther</a:t>
            </a:r>
            <a:endParaRPr lang="en-US" sz="4800" b="1" cap="none" spc="0" dirty="0">
              <a:ln w="50800">
                <a:solidFill>
                  <a:schemeClr val="tx1"/>
                </a:solidFill>
              </a:ln>
              <a:solidFill>
                <a:schemeClr val="bg1"/>
              </a:solidFill>
              <a:effectLst>
                <a:glow rad="228600">
                  <a:schemeClr val="bg1"/>
                </a:glow>
              </a:effectLst>
            </a:endParaRPr>
          </a:p>
        </p:txBody>
      </p:sp>
      <p:sp>
        <p:nvSpPr>
          <p:cNvPr id="10" name="TextBox 9"/>
          <p:cNvSpPr txBox="1"/>
          <p:nvPr/>
        </p:nvSpPr>
        <p:spPr>
          <a:xfrm>
            <a:off x="6400800" y="12915"/>
            <a:ext cx="2743200" cy="6740307"/>
          </a:xfrm>
          <a:prstGeom prst="rect">
            <a:avLst/>
          </a:prstGeom>
          <a:noFill/>
        </p:spPr>
        <p:txBody>
          <a:bodyPr wrap="square" rtlCol="0">
            <a:spAutoFit/>
          </a:bodyPr>
          <a:lstStyle/>
          <a:p>
            <a:pPr algn="ctr"/>
            <a:r>
              <a:rPr lang="en-US" sz="2700" b="1" dirty="0" smtClean="0">
                <a:solidFill>
                  <a:schemeClr val="bg1"/>
                </a:solidFill>
                <a:effectLst>
                  <a:outerShdw blurRad="38100" dist="38100" dir="2700000" algn="tl">
                    <a:srgbClr val="000000">
                      <a:alpha val="43137"/>
                    </a:srgbClr>
                  </a:outerShdw>
                </a:effectLst>
              </a:rPr>
              <a:t>I gave My life for thee, My precious blood I shed, That thou might'st ransomed be, And quickened from the dead; I gave, I gave My life for thee, What hast thou given for Me? I gave, I gave My life for thee, What hast thou given for Me? </a:t>
            </a:r>
            <a:endParaRPr lang="en-US" sz="27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109714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xit" presetSubtype="544" fill="hold" grpId="1" nodeType="clickEffect">
                                  <p:stCondLst>
                                    <p:cond delay="0"/>
                                  </p:stCondLst>
                                  <p:childTnLst>
                                    <p:anim calcmode="lin" valueType="num">
                                      <p:cBhvr>
                                        <p:cTn id="13" dur="3000"/>
                                        <p:tgtEl>
                                          <p:spTgt spid="2"/>
                                        </p:tgtEl>
                                        <p:attrNameLst>
                                          <p:attrName>ppt_w</p:attrName>
                                        </p:attrNameLst>
                                      </p:cBhvr>
                                      <p:tavLst>
                                        <p:tav tm="0">
                                          <p:val>
                                            <p:strVal val="ppt_w"/>
                                          </p:val>
                                        </p:tav>
                                        <p:tav tm="100000">
                                          <p:val>
                                            <p:fltVal val="0"/>
                                          </p:val>
                                        </p:tav>
                                      </p:tavLst>
                                    </p:anim>
                                    <p:anim calcmode="lin" valueType="num">
                                      <p:cBhvr>
                                        <p:cTn id="14" dur="3000"/>
                                        <p:tgtEl>
                                          <p:spTgt spid="2"/>
                                        </p:tgtEl>
                                        <p:attrNameLst>
                                          <p:attrName>ppt_h</p:attrName>
                                        </p:attrNameLst>
                                      </p:cBhvr>
                                      <p:tavLst>
                                        <p:tav tm="0">
                                          <p:val>
                                            <p:strVal val="ppt_h"/>
                                          </p:val>
                                        </p:tav>
                                        <p:tav tm="100000">
                                          <p:val>
                                            <p:fltVal val="0"/>
                                          </p:val>
                                        </p:tav>
                                      </p:tavLst>
                                    </p:anim>
                                    <p:animEffect transition="out" filter="fade">
                                      <p:cBhvr>
                                        <p:cTn id="15" dur="3000"/>
                                        <p:tgtEl>
                                          <p:spTgt spid="2"/>
                                        </p:tgtEl>
                                      </p:cBhvr>
                                    </p:animEffect>
                                    <p:anim calcmode="lin" valueType="num">
                                      <p:cBhvr>
                                        <p:cTn id="16" dur="3000"/>
                                        <p:tgtEl>
                                          <p:spTgt spid="2"/>
                                        </p:tgtEl>
                                        <p:attrNameLst>
                                          <p:attrName>ppt_x</p:attrName>
                                        </p:attrNameLst>
                                      </p:cBhvr>
                                      <p:tavLst>
                                        <p:tav tm="0">
                                          <p:val>
                                            <p:strVal val="ppt_x"/>
                                          </p:val>
                                        </p:tav>
                                        <p:tav tm="100000">
                                          <p:val>
                                            <p:fltVal val="0.5"/>
                                          </p:val>
                                        </p:tav>
                                      </p:tavLst>
                                    </p:anim>
                                    <p:anim calcmode="lin" valueType="num">
                                      <p:cBhvr>
                                        <p:cTn id="17" dur="3000"/>
                                        <p:tgtEl>
                                          <p:spTgt spid="2"/>
                                        </p:tgtEl>
                                        <p:attrNameLst>
                                          <p:attrName>ppt_y</p:attrName>
                                        </p:attrNameLst>
                                      </p:cBhvr>
                                      <p:tavLst>
                                        <p:tav tm="0">
                                          <p:val>
                                            <p:strVal val="ppt_y"/>
                                          </p:val>
                                        </p:tav>
                                        <p:tav tm="100000">
                                          <p:val>
                                            <p:fltVal val="0.5"/>
                                          </p:val>
                                        </p:tav>
                                      </p:tavLst>
                                    </p:anim>
                                    <p:set>
                                      <p:cBhvr>
                                        <p:cTn id="18" dur="1" fill="hold">
                                          <p:stCondLst>
                                            <p:cond delay="2999"/>
                                          </p:stCondLst>
                                        </p:cTn>
                                        <p:tgtEl>
                                          <p:spTgt spid="2"/>
                                        </p:tgtEl>
                                        <p:attrNameLst>
                                          <p:attrName>style.visibility</p:attrName>
                                        </p:attrNameLst>
                                      </p:cBhvr>
                                      <p:to>
                                        <p:strVal val="hidden"/>
                                      </p:to>
                                    </p:set>
                                  </p:childTnLst>
                                </p:cTn>
                              </p:par>
                              <p:par>
                                <p:cTn id="19" presetID="42"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2000"/>
                                        <p:tgtEl>
                                          <p:spTgt spid="3"/>
                                        </p:tgtEl>
                                      </p:cBhvr>
                                    </p:animEffect>
                                    <p:anim calcmode="lin" valueType="num">
                                      <p:cBhvr>
                                        <p:cTn id="22" dur="2000" fill="hold"/>
                                        <p:tgtEl>
                                          <p:spTgt spid="3"/>
                                        </p:tgtEl>
                                        <p:attrNameLst>
                                          <p:attrName>ppt_x</p:attrName>
                                        </p:attrNameLst>
                                      </p:cBhvr>
                                      <p:tavLst>
                                        <p:tav tm="0">
                                          <p:val>
                                            <p:strVal val="#ppt_x"/>
                                          </p:val>
                                        </p:tav>
                                        <p:tav tm="100000">
                                          <p:val>
                                            <p:strVal val="#ppt_x"/>
                                          </p:val>
                                        </p:tav>
                                      </p:tavLst>
                                    </p:anim>
                                    <p:anim calcmode="lin" valueType="num">
                                      <p:cBhvr>
                                        <p:cTn id="23" dur="2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xit" presetSubtype="544" fill="hold" grpId="1" nodeType="clickEffect">
                                  <p:stCondLst>
                                    <p:cond delay="0"/>
                                  </p:stCondLst>
                                  <p:childTnLst>
                                    <p:anim calcmode="lin" valueType="num">
                                      <p:cBhvr>
                                        <p:cTn id="27" dur="3000"/>
                                        <p:tgtEl>
                                          <p:spTgt spid="3"/>
                                        </p:tgtEl>
                                        <p:attrNameLst>
                                          <p:attrName>ppt_w</p:attrName>
                                        </p:attrNameLst>
                                      </p:cBhvr>
                                      <p:tavLst>
                                        <p:tav tm="0">
                                          <p:val>
                                            <p:strVal val="ppt_w"/>
                                          </p:val>
                                        </p:tav>
                                        <p:tav tm="100000">
                                          <p:val>
                                            <p:fltVal val="0"/>
                                          </p:val>
                                        </p:tav>
                                      </p:tavLst>
                                    </p:anim>
                                    <p:anim calcmode="lin" valueType="num">
                                      <p:cBhvr>
                                        <p:cTn id="28" dur="3000"/>
                                        <p:tgtEl>
                                          <p:spTgt spid="3"/>
                                        </p:tgtEl>
                                        <p:attrNameLst>
                                          <p:attrName>ppt_h</p:attrName>
                                        </p:attrNameLst>
                                      </p:cBhvr>
                                      <p:tavLst>
                                        <p:tav tm="0">
                                          <p:val>
                                            <p:strVal val="ppt_h"/>
                                          </p:val>
                                        </p:tav>
                                        <p:tav tm="100000">
                                          <p:val>
                                            <p:fltVal val="0"/>
                                          </p:val>
                                        </p:tav>
                                      </p:tavLst>
                                    </p:anim>
                                    <p:animEffect transition="out" filter="fade">
                                      <p:cBhvr>
                                        <p:cTn id="29" dur="3000"/>
                                        <p:tgtEl>
                                          <p:spTgt spid="3"/>
                                        </p:tgtEl>
                                      </p:cBhvr>
                                    </p:animEffect>
                                    <p:anim calcmode="lin" valueType="num">
                                      <p:cBhvr>
                                        <p:cTn id="30" dur="3000"/>
                                        <p:tgtEl>
                                          <p:spTgt spid="3"/>
                                        </p:tgtEl>
                                        <p:attrNameLst>
                                          <p:attrName>ppt_x</p:attrName>
                                        </p:attrNameLst>
                                      </p:cBhvr>
                                      <p:tavLst>
                                        <p:tav tm="0">
                                          <p:val>
                                            <p:strVal val="ppt_x"/>
                                          </p:val>
                                        </p:tav>
                                        <p:tav tm="100000">
                                          <p:val>
                                            <p:fltVal val="0.5"/>
                                          </p:val>
                                        </p:tav>
                                      </p:tavLst>
                                    </p:anim>
                                    <p:anim calcmode="lin" valueType="num">
                                      <p:cBhvr>
                                        <p:cTn id="31" dur="3000"/>
                                        <p:tgtEl>
                                          <p:spTgt spid="3"/>
                                        </p:tgtEl>
                                        <p:attrNameLst>
                                          <p:attrName>ppt_y</p:attrName>
                                        </p:attrNameLst>
                                      </p:cBhvr>
                                      <p:tavLst>
                                        <p:tav tm="0">
                                          <p:val>
                                            <p:strVal val="ppt_y"/>
                                          </p:val>
                                        </p:tav>
                                        <p:tav tm="100000">
                                          <p:val>
                                            <p:fltVal val="0.5"/>
                                          </p:val>
                                        </p:tav>
                                      </p:tavLst>
                                    </p:anim>
                                    <p:set>
                                      <p:cBhvr>
                                        <p:cTn id="32" dur="1" fill="hold">
                                          <p:stCondLst>
                                            <p:cond delay="2999"/>
                                          </p:stCondLst>
                                        </p:cTn>
                                        <p:tgtEl>
                                          <p:spTgt spid="3"/>
                                        </p:tgtEl>
                                        <p:attrNameLst>
                                          <p:attrName>style.visibility</p:attrName>
                                        </p:attrNameLst>
                                      </p:cBhvr>
                                      <p:to>
                                        <p:strVal val="hidden"/>
                                      </p:to>
                                    </p:set>
                                  </p:childTnLst>
                                </p:cTn>
                              </p:par>
                              <p:par>
                                <p:cTn id="33" presetID="42"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2000"/>
                                        <p:tgtEl>
                                          <p:spTgt spid="4"/>
                                        </p:tgtEl>
                                      </p:cBhvr>
                                    </p:animEffect>
                                    <p:anim calcmode="lin" valueType="num">
                                      <p:cBhvr>
                                        <p:cTn id="36" dur="2000" fill="hold"/>
                                        <p:tgtEl>
                                          <p:spTgt spid="4"/>
                                        </p:tgtEl>
                                        <p:attrNameLst>
                                          <p:attrName>ppt_x</p:attrName>
                                        </p:attrNameLst>
                                      </p:cBhvr>
                                      <p:tavLst>
                                        <p:tav tm="0">
                                          <p:val>
                                            <p:strVal val="#ppt_x"/>
                                          </p:val>
                                        </p:tav>
                                        <p:tav tm="100000">
                                          <p:val>
                                            <p:strVal val="#ppt_x"/>
                                          </p:val>
                                        </p:tav>
                                      </p:tavLst>
                                    </p:anim>
                                    <p:anim calcmode="lin" valueType="num">
                                      <p:cBhvr>
                                        <p:cTn id="37" dur="2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xit" presetSubtype="544" fill="hold" grpId="1" nodeType="clickEffect">
                                  <p:stCondLst>
                                    <p:cond delay="0"/>
                                  </p:stCondLst>
                                  <p:childTnLst>
                                    <p:anim calcmode="lin" valueType="num">
                                      <p:cBhvr>
                                        <p:cTn id="41" dur="3000"/>
                                        <p:tgtEl>
                                          <p:spTgt spid="4"/>
                                        </p:tgtEl>
                                        <p:attrNameLst>
                                          <p:attrName>ppt_w</p:attrName>
                                        </p:attrNameLst>
                                      </p:cBhvr>
                                      <p:tavLst>
                                        <p:tav tm="0">
                                          <p:val>
                                            <p:strVal val="ppt_w"/>
                                          </p:val>
                                        </p:tav>
                                        <p:tav tm="100000">
                                          <p:val>
                                            <p:fltVal val="0"/>
                                          </p:val>
                                        </p:tav>
                                      </p:tavLst>
                                    </p:anim>
                                    <p:anim calcmode="lin" valueType="num">
                                      <p:cBhvr>
                                        <p:cTn id="42" dur="3000"/>
                                        <p:tgtEl>
                                          <p:spTgt spid="4"/>
                                        </p:tgtEl>
                                        <p:attrNameLst>
                                          <p:attrName>ppt_h</p:attrName>
                                        </p:attrNameLst>
                                      </p:cBhvr>
                                      <p:tavLst>
                                        <p:tav tm="0">
                                          <p:val>
                                            <p:strVal val="ppt_h"/>
                                          </p:val>
                                        </p:tav>
                                        <p:tav tm="100000">
                                          <p:val>
                                            <p:fltVal val="0"/>
                                          </p:val>
                                        </p:tav>
                                      </p:tavLst>
                                    </p:anim>
                                    <p:animEffect transition="out" filter="fade">
                                      <p:cBhvr>
                                        <p:cTn id="43" dur="3000"/>
                                        <p:tgtEl>
                                          <p:spTgt spid="4"/>
                                        </p:tgtEl>
                                      </p:cBhvr>
                                    </p:animEffect>
                                    <p:anim calcmode="lin" valueType="num">
                                      <p:cBhvr>
                                        <p:cTn id="44" dur="3000"/>
                                        <p:tgtEl>
                                          <p:spTgt spid="4"/>
                                        </p:tgtEl>
                                        <p:attrNameLst>
                                          <p:attrName>ppt_x</p:attrName>
                                        </p:attrNameLst>
                                      </p:cBhvr>
                                      <p:tavLst>
                                        <p:tav tm="0">
                                          <p:val>
                                            <p:strVal val="ppt_x"/>
                                          </p:val>
                                        </p:tav>
                                        <p:tav tm="100000">
                                          <p:val>
                                            <p:fltVal val="0.5"/>
                                          </p:val>
                                        </p:tav>
                                      </p:tavLst>
                                    </p:anim>
                                    <p:anim calcmode="lin" valueType="num">
                                      <p:cBhvr>
                                        <p:cTn id="45" dur="3000"/>
                                        <p:tgtEl>
                                          <p:spTgt spid="4"/>
                                        </p:tgtEl>
                                        <p:attrNameLst>
                                          <p:attrName>ppt_y</p:attrName>
                                        </p:attrNameLst>
                                      </p:cBhvr>
                                      <p:tavLst>
                                        <p:tav tm="0">
                                          <p:val>
                                            <p:strVal val="ppt_y"/>
                                          </p:val>
                                        </p:tav>
                                        <p:tav tm="100000">
                                          <p:val>
                                            <p:fltVal val="0.5"/>
                                          </p:val>
                                        </p:tav>
                                      </p:tavLst>
                                    </p:anim>
                                    <p:set>
                                      <p:cBhvr>
                                        <p:cTn id="46" dur="1" fill="hold">
                                          <p:stCondLst>
                                            <p:cond delay="2999"/>
                                          </p:stCondLst>
                                        </p:cTn>
                                        <p:tgtEl>
                                          <p:spTgt spid="4"/>
                                        </p:tgtEl>
                                        <p:attrNameLst>
                                          <p:attrName>style.visibility</p:attrName>
                                        </p:attrNameLst>
                                      </p:cBhvr>
                                      <p:to>
                                        <p:strVal val="hidden"/>
                                      </p:to>
                                    </p:set>
                                  </p:childTnLst>
                                </p:cTn>
                              </p:par>
                              <p:par>
                                <p:cTn id="47" presetID="42" presetClass="entr" presetSubtype="0"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2000"/>
                                        <p:tgtEl>
                                          <p:spTgt spid="5"/>
                                        </p:tgtEl>
                                      </p:cBhvr>
                                    </p:animEffect>
                                    <p:anim calcmode="lin" valueType="num">
                                      <p:cBhvr>
                                        <p:cTn id="50" dur="2000" fill="hold"/>
                                        <p:tgtEl>
                                          <p:spTgt spid="5"/>
                                        </p:tgtEl>
                                        <p:attrNameLst>
                                          <p:attrName>ppt_x</p:attrName>
                                        </p:attrNameLst>
                                      </p:cBhvr>
                                      <p:tavLst>
                                        <p:tav tm="0">
                                          <p:val>
                                            <p:strVal val="#ppt_x"/>
                                          </p:val>
                                        </p:tav>
                                        <p:tav tm="100000">
                                          <p:val>
                                            <p:strVal val="#ppt_x"/>
                                          </p:val>
                                        </p:tav>
                                      </p:tavLst>
                                    </p:anim>
                                    <p:anim calcmode="lin" valueType="num">
                                      <p:cBhvr>
                                        <p:cTn id="51" dur="2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xit" presetSubtype="544" fill="hold" grpId="1" nodeType="clickEffect">
                                  <p:stCondLst>
                                    <p:cond delay="0"/>
                                  </p:stCondLst>
                                  <p:childTnLst>
                                    <p:anim calcmode="lin" valueType="num">
                                      <p:cBhvr>
                                        <p:cTn id="55" dur="3000"/>
                                        <p:tgtEl>
                                          <p:spTgt spid="5"/>
                                        </p:tgtEl>
                                        <p:attrNameLst>
                                          <p:attrName>ppt_w</p:attrName>
                                        </p:attrNameLst>
                                      </p:cBhvr>
                                      <p:tavLst>
                                        <p:tav tm="0">
                                          <p:val>
                                            <p:strVal val="ppt_w"/>
                                          </p:val>
                                        </p:tav>
                                        <p:tav tm="100000">
                                          <p:val>
                                            <p:fltVal val="0"/>
                                          </p:val>
                                        </p:tav>
                                      </p:tavLst>
                                    </p:anim>
                                    <p:anim calcmode="lin" valueType="num">
                                      <p:cBhvr>
                                        <p:cTn id="56" dur="3000"/>
                                        <p:tgtEl>
                                          <p:spTgt spid="5"/>
                                        </p:tgtEl>
                                        <p:attrNameLst>
                                          <p:attrName>ppt_h</p:attrName>
                                        </p:attrNameLst>
                                      </p:cBhvr>
                                      <p:tavLst>
                                        <p:tav tm="0">
                                          <p:val>
                                            <p:strVal val="ppt_h"/>
                                          </p:val>
                                        </p:tav>
                                        <p:tav tm="100000">
                                          <p:val>
                                            <p:fltVal val="0"/>
                                          </p:val>
                                        </p:tav>
                                      </p:tavLst>
                                    </p:anim>
                                    <p:animEffect transition="out" filter="fade">
                                      <p:cBhvr>
                                        <p:cTn id="57" dur="3000"/>
                                        <p:tgtEl>
                                          <p:spTgt spid="5"/>
                                        </p:tgtEl>
                                      </p:cBhvr>
                                    </p:animEffect>
                                    <p:anim calcmode="lin" valueType="num">
                                      <p:cBhvr>
                                        <p:cTn id="58" dur="3000"/>
                                        <p:tgtEl>
                                          <p:spTgt spid="5"/>
                                        </p:tgtEl>
                                        <p:attrNameLst>
                                          <p:attrName>ppt_x</p:attrName>
                                        </p:attrNameLst>
                                      </p:cBhvr>
                                      <p:tavLst>
                                        <p:tav tm="0">
                                          <p:val>
                                            <p:strVal val="ppt_x"/>
                                          </p:val>
                                        </p:tav>
                                        <p:tav tm="100000">
                                          <p:val>
                                            <p:fltVal val="0.5"/>
                                          </p:val>
                                        </p:tav>
                                      </p:tavLst>
                                    </p:anim>
                                    <p:anim calcmode="lin" valueType="num">
                                      <p:cBhvr>
                                        <p:cTn id="59" dur="3000"/>
                                        <p:tgtEl>
                                          <p:spTgt spid="5"/>
                                        </p:tgtEl>
                                        <p:attrNameLst>
                                          <p:attrName>ppt_y</p:attrName>
                                        </p:attrNameLst>
                                      </p:cBhvr>
                                      <p:tavLst>
                                        <p:tav tm="0">
                                          <p:val>
                                            <p:strVal val="ppt_y"/>
                                          </p:val>
                                        </p:tav>
                                        <p:tav tm="100000">
                                          <p:val>
                                            <p:fltVal val="0.5"/>
                                          </p:val>
                                        </p:tav>
                                      </p:tavLst>
                                    </p:anim>
                                    <p:set>
                                      <p:cBhvr>
                                        <p:cTn id="60" dur="1" fill="hold">
                                          <p:stCondLst>
                                            <p:cond delay="2999"/>
                                          </p:stCondLst>
                                        </p:cTn>
                                        <p:tgtEl>
                                          <p:spTgt spid="5"/>
                                        </p:tgtEl>
                                        <p:attrNameLst>
                                          <p:attrName>style.visibility</p:attrName>
                                        </p:attrNameLst>
                                      </p:cBhvr>
                                      <p:to>
                                        <p:strVal val="hidden"/>
                                      </p:to>
                                    </p:set>
                                  </p:childTnLst>
                                </p:cTn>
                              </p:par>
                              <p:par>
                                <p:cTn id="61" presetID="42" presetClass="entr" presetSubtype="0" fill="hold" grpId="0" nodeType="with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2000"/>
                                        <p:tgtEl>
                                          <p:spTgt spid="6"/>
                                        </p:tgtEl>
                                      </p:cBhvr>
                                    </p:animEffect>
                                    <p:anim calcmode="lin" valueType="num">
                                      <p:cBhvr>
                                        <p:cTn id="64" dur="2000" fill="hold"/>
                                        <p:tgtEl>
                                          <p:spTgt spid="6"/>
                                        </p:tgtEl>
                                        <p:attrNameLst>
                                          <p:attrName>ppt_x</p:attrName>
                                        </p:attrNameLst>
                                      </p:cBhvr>
                                      <p:tavLst>
                                        <p:tav tm="0">
                                          <p:val>
                                            <p:strVal val="#ppt_x"/>
                                          </p:val>
                                        </p:tav>
                                        <p:tav tm="100000">
                                          <p:val>
                                            <p:strVal val="#ppt_x"/>
                                          </p:val>
                                        </p:tav>
                                      </p:tavLst>
                                    </p:anim>
                                    <p:anim calcmode="lin" valueType="num">
                                      <p:cBhvr>
                                        <p:cTn id="65" dur="2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xit" presetSubtype="544" fill="hold" grpId="1" nodeType="clickEffect">
                                  <p:stCondLst>
                                    <p:cond delay="0"/>
                                  </p:stCondLst>
                                  <p:childTnLst>
                                    <p:anim calcmode="lin" valueType="num">
                                      <p:cBhvr>
                                        <p:cTn id="69" dur="3000"/>
                                        <p:tgtEl>
                                          <p:spTgt spid="6"/>
                                        </p:tgtEl>
                                        <p:attrNameLst>
                                          <p:attrName>ppt_w</p:attrName>
                                        </p:attrNameLst>
                                      </p:cBhvr>
                                      <p:tavLst>
                                        <p:tav tm="0">
                                          <p:val>
                                            <p:strVal val="ppt_w"/>
                                          </p:val>
                                        </p:tav>
                                        <p:tav tm="100000">
                                          <p:val>
                                            <p:fltVal val="0"/>
                                          </p:val>
                                        </p:tav>
                                      </p:tavLst>
                                    </p:anim>
                                    <p:anim calcmode="lin" valueType="num">
                                      <p:cBhvr>
                                        <p:cTn id="70" dur="3000"/>
                                        <p:tgtEl>
                                          <p:spTgt spid="6"/>
                                        </p:tgtEl>
                                        <p:attrNameLst>
                                          <p:attrName>ppt_h</p:attrName>
                                        </p:attrNameLst>
                                      </p:cBhvr>
                                      <p:tavLst>
                                        <p:tav tm="0">
                                          <p:val>
                                            <p:strVal val="ppt_h"/>
                                          </p:val>
                                        </p:tav>
                                        <p:tav tm="100000">
                                          <p:val>
                                            <p:fltVal val="0"/>
                                          </p:val>
                                        </p:tav>
                                      </p:tavLst>
                                    </p:anim>
                                    <p:animEffect transition="out" filter="fade">
                                      <p:cBhvr>
                                        <p:cTn id="71" dur="3000"/>
                                        <p:tgtEl>
                                          <p:spTgt spid="6"/>
                                        </p:tgtEl>
                                      </p:cBhvr>
                                    </p:animEffect>
                                    <p:anim calcmode="lin" valueType="num">
                                      <p:cBhvr>
                                        <p:cTn id="72" dur="3000"/>
                                        <p:tgtEl>
                                          <p:spTgt spid="6"/>
                                        </p:tgtEl>
                                        <p:attrNameLst>
                                          <p:attrName>ppt_x</p:attrName>
                                        </p:attrNameLst>
                                      </p:cBhvr>
                                      <p:tavLst>
                                        <p:tav tm="0">
                                          <p:val>
                                            <p:strVal val="ppt_x"/>
                                          </p:val>
                                        </p:tav>
                                        <p:tav tm="100000">
                                          <p:val>
                                            <p:fltVal val="0.5"/>
                                          </p:val>
                                        </p:tav>
                                      </p:tavLst>
                                    </p:anim>
                                    <p:anim calcmode="lin" valueType="num">
                                      <p:cBhvr>
                                        <p:cTn id="73" dur="3000"/>
                                        <p:tgtEl>
                                          <p:spTgt spid="6"/>
                                        </p:tgtEl>
                                        <p:attrNameLst>
                                          <p:attrName>ppt_y</p:attrName>
                                        </p:attrNameLst>
                                      </p:cBhvr>
                                      <p:tavLst>
                                        <p:tav tm="0">
                                          <p:val>
                                            <p:strVal val="ppt_y"/>
                                          </p:val>
                                        </p:tav>
                                        <p:tav tm="100000">
                                          <p:val>
                                            <p:fltVal val="0.5"/>
                                          </p:val>
                                        </p:tav>
                                      </p:tavLst>
                                    </p:anim>
                                    <p:set>
                                      <p:cBhvr>
                                        <p:cTn id="74" dur="1" fill="hold">
                                          <p:stCondLst>
                                            <p:cond delay="2999"/>
                                          </p:stCondLst>
                                        </p:cTn>
                                        <p:tgtEl>
                                          <p:spTgt spid="6"/>
                                        </p:tgtEl>
                                        <p:attrNameLst>
                                          <p:attrName>style.visibility</p:attrName>
                                        </p:attrNameLst>
                                      </p:cBhvr>
                                      <p:to>
                                        <p:strVal val="hidden"/>
                                      </p:to>
                                    </p:set>
                                  </p:childTnLst>
                                </p:cTn>
                              </p:par>
                              <p:par>
                                <p:cTn id="75" presetID="42" presetClass="entr" presetSubtype="0" fill="hold" grpId="0" nodeType="with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fade">
                                      <p:cBhvr>
                                        <p:cTn id="77" dur="2000"/>
                                        <p:tgtEl>
                                          <p:spTgt spid="7"/>
                                        </p:tgtEl>
                                      </p:cBhvr>
                                    </p:animEffect>
                                    <p:anim calcmode="lin" valueType="num">
                                      <p:cBhvr>
                                        <p:cTn id="78" dur="2000" fill="hold"/>
                                        <p:tgtEl>
                                          <p:spTgt spid="7"/>
                                        </p:tgtEl>
                                        <p:attrNameLst>
                                          <p:attrName>ppt_x</p:attrName>
                                        </p:attrNameLst>
                                      </p:cBhvr>
                                      <p:tavLst>
                                        <p:tav tm="0">
                                          <p:val>
                                            <p:strVal val="#ppt_x"/>
                                          </p:val>
                                        </p:tav>
                                        <p:tav tm="100000">
                                          <p:val>
                                            <p:strVal val="#ppt_x"/>
                                          </p:val>
                                        </p:tav>
                                      </p:tavLst>
                                    </p:anim>
                                    <p:anim calcmode="lin" valueType="num">
                                      <p:cBhvr>
                                        <p:cTn id="79" dur="2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53" presetClass="exit" presetSubtype="544" fill="hold" grpId="1" nodeType="clickEffect">
                                  <p:stCondLst>
                                    <p:cond delay="0"/>
                                  </p:stCondLst>
                                  <p:childTnLst>
                                    <p:anim calcmode="lin" valueType="num">
                                      <p:cBhvr>
                                        <p:cTn id="83" dur="3000"/>
                                        <p:tgtEl>
                                          <p:spTgt spid="7"/>
                                        </p:tgtEl>
                                        <p:attrNameLst>
                                          <p:attrName>ppt_w</p:attrName>
                                        </p:attrNameLst>
                                      </p:cBhvr>
                                      <p:tavLst>
                                        <p:tav tm="0">
                                          <p:val>
                                            <p:strVal val="ppt_w"/>
                                          </p:val>
                                        </p:tav>
                                        <p:tav tm="100000">
                                          <p:val>
                                            <p:fltVal val="0"/>
                                          </p:val>
                                        </p:tav>
                                      </p:tavLst>
                                    </p:anim>
                                    <p:anim calcmode="lin" valueType="num">
                                      <p:cBhvr>
                                        <p:cTn id="84" dur="3000"/>
                                        <p:tgtEl>
                                          <p:spTgt spid="7"/>
                                        </p:tgtEl>
                                        <p:attrNameLst>
                                          <p:attrName>ppt_h</p:attrName>
                                        </p:attrNameLst>
                                      </p:cBhvr>
                                      <p:tavLst>
                                        <p:tav tm="0">
                                          <p:val>
                                            <p:strVal val="ppt_h"/>
                                          </p:val>
                                        </p:tav>
                                        <p:tav tm="100000">
                                          <p:val>
                                            <p:fltVal val="0"/>
                                          </p:val>
                                        </p:tav>
                                      </p:tavLst>
                                    </p:anim>
                                    <p:animEffect transition="out" filter="fade">
                                      <p:cBhvr>
                                        <p:cTn id="85" dur="3000"/>
                                        <p:tgtEl>
                                          <p:spTgt spid="7"/>
                                        </p:tgtEl>
                                      </p:cBhvr>
                                    </p:animEffect>
                                    <p:anim calcmode="lin" valueType="num">
                                      <p:cBhvr>
                                        <p:cTn id="86" dur="3000"/>
                                        <p:tgtEl>
                                          <p:spTgt spid="7"/>
                                        </p:tgtEl>
                                        <p:attrNameLst>
                                          <p:attrName>ppt_x</p:attrName>
                                        </p:attrNameLst>
                                      </p:cBhvr>
                                      <p:tavLst>
                                        <p:tav tm="0">
                                          <p:val>
                                            <p:strVal val="ppt_x"/>
                                          </p:val>
                                        </p:tav>
                                        <p:tav tm="100000">
                                          <p:val>
                                            <p:fltVal val="0.5"/>
                                          </p:val>
                                        </p:tav>
                                      </p:tavLst>
                                    </p:anim>
                                    <p:anim calcmode="lin" valueType="num">
                                      <p:cBhvr>
                                        <p:cTn id="87" dur="3000"/>
                                        <p:tgtEl>
                                          <p:spTgt spid="7"/>
                                        </p:tgtEl>
                                        <p:attrNameLst>
                                          <p:attrName>ppt_y</p:attrName>
                                        </p:attrNameLst>
                                      </p:cBhvr>
                                      <p:tavLst>
                                        <p:tav tm="0">
                                          <p:val>
                                            <p:strVal val="ppt_y"/>
                                          </p:val>
                                        </p:tav>
                                        <p:tav tm="100000">
                                          <p:val>
                                            <p:fltVal val="0.5"/>
                                          </p:val>
                                        </p:tav>
                                      </p:tavLst>
                                    </p:anim>
                                    <p:set>
                                      <p:cBhvr>
                                        <p:cTn id="88" dur="1" fill="hold">
                                          <p:stCondLst>
                                            <p:cond delay="2999"/>
                                          </p:stCondLst>
                                        </p:cTn>
                                        <p:tgtEl>
                                          <p:spTgt spid="7"/>
                                        </p:tgtEl>
                                        <p:attrNameLst>
                                          <p:attrName>style.visibility</p:attrName>
                                        </p:attrNameLst>
                                      </p:cBhvr>
                                      <p:to>
                                        <p:strVal val="hidden"/>
                                      </p:to>
                                    </p:set>
                                  </p:childTnLst>
                                </p:cTn>
                              </p:par>
                              <p:par>
                                <p:cTn id="89" presetID="42" presetClass="entr" presetSubtype="0" fill="hold" grpId="0" nodeType="withEffect">
                                  <p:stCondLst>
                                    <p:cond delay="0"/>
                                  </p:stCondLst>
                                  <p:childTnLst>
                                    <p:set>
                                      <p:cBhvr>
                                        <p:cTn id="90" dur="1" fill="hold">
                                          <p:stCondLst>
                                            <p:cond delay="0"/>
                                          </p:stCondLst>
                                        </p:cTn>
                                        <p:tgtEl>
                                          <p:spTgt spid="12"/>
                                        </p:tgtEl>
                                        <p:attrNameLst>
                                          <p:attrName>style.visibility</p:attrName>
                                        </p:attrNameLst>
                                      </p:cBhvr>
                                      <p:to>
                                        <p:strVal val="visible"/>
                                      </p:to>
                                    </p:set>
                                    <p:animEffect transition="in" filter="fade">
                                      <p:cBhvr>
                                        <p:cTn id="91" dur="2000"/>
                                        <p:tgtEl>
                                          <p:spTgt spid="12"/>
                                        </p:tgtEl>
                                      </p:cBhvr>
                                    </p:animEffect>
                                    <p:anim calcmode="lin" valueType="num">
                                      <p:cBhvr>
                                        <p:cTn id="92" dur="2000" fill="hold"/>
                                        <p:tgtEl>
                                          <p:spTgt spid="12"/>
                                        </p:tgtEl>
                                        <p:attrNameLst>
                                          <p:attrName>ppt_x</p:attrName>
                                        </p:attrNameLst>
                                      </p:cBhvr>
                                      <p:tavLst>
                                        <p:tav tm="0">
                                          <p:val>
                                            <p:strVal val="#ppt_x"/>
                                          </p:val>
                                        </p:tav>
                                        <p:tav tm="100000">
                                          <p:val>
                                            <p:strVal val="#ppt_x"/>
                                          </p:val>
                                        </p:tav>
                                      </p:tavLst>
                                    </p:anim>
                                    <p:anim calcmode="lin" valueType="num">
                                      <p:cBhvr>
                                        <p:cTn id="93" dur="2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53" presetClass="exit" presetSubtype="544" fill="hold" grpId="1" nodeType="clickEffect">
                                  <p:stCondLst>
                                    <p:cond delay="0"/>
                                  </p:stCondLst>
                                  <p:childTnLst>
                                    <p:anim calcmode="lin" valueType="num">
                                      <p:cBhvr>
                                        <p:cTn id="97" dur="3000"/>
                                        <p:tgtEl>
                                          <p:spTgt spid="12"/>
                                        </p:tgtEl>
                                        <p:attrNameLst>
                                          <p:attrName>ppt_w</p:attrName>
                                        </p:attrNameLst>
                                      </p:cBhvr>
                                      <p:tavLst>
                                        <p:tav tm="0">
                                          <p:val>
                                            <p:strVal val="ppt_w"/>
                                          </p:val>
                                        </p:tav>
                                        <p:tav tm="100000">
                                          <p:val>
                                            <p:fltVal val="0"/>
                                          </p:val>
                                        </p:tav>
                                      </p:tavLst>
                                    </p:anim>
                                    <p:anim calcmode="lin" valueType="num">
                                      <p:cBhvr>
                                        <p:cTn id="98" dur="3000"/>
                                        <p:tgtEl>
                                          <p:spTgt spid="12"/>
                                        </p:tgtEl>
                                        <p:attrNameLst>
                                          <p:attrName>ppt_h</p:attrName>
                                        </p:attrNameLst>
                                      </p:cBhvr>
                                      <p:tavLst>
                                        <p:tav tm="0">
                                          <p:val>
                                            <p:strVal val="ppt_h"/>
                                          </p:val>
                                        </p:tav>
                                        <p:tav tm="100000">
                                          <p:val>
                                            <p:fltVal val="0"/>
                                          </p:val>
                                        </p:tav>
                                      </p:tavLst>
                                    </p:anim>
                                    <p:animEffect transition="out" filter="fade">
                                      <p:cBhvr>
                                        <p:cTn id="99" dur="3000"/>
                                        <p:tgtEl>
                                          <p:spTgt spid="12"/>
                                        </p:tgtEl>
                                      </p:cBhvr>
                                    </p:animEffect>
                                    <p:anim calcmode="lin" valueType="num">
                                      <p:cBhvr>
                                        <p:cTn id="100" dur="3000"/>
                                        <p:tgtEl>
                                          <p:spTgt spid="12"/>
                                        </p:tgtEl>
                                        <p:attrNameLst>
                                          <p:attrName>ppt_x</p:attrName>
                                        </p:attrNameLst>
                                      </p:cBhvr>
                                      <p:tavLst>
                                        <p:tav tm="0">
                                          <p:val>
                                            <p:strVal val="ppt_x"/>
                                          </p:val>
                                        </p:tav>
                                        <p:tav tm="100000">
                                          <p:val>
                                            <p:fltVal val="0.5"/>
                                          </p:val>
                                        </p:tav>
                                      </p:tavLst>
                                    </p:anim>
                                    <p:anim calcmode="lin" valueType="num">
                                      <p:cBhvr>
                                        <p:cTn id="101" dur="3000"/>
                                        <p:tgtEl>
                                          <p:spTgt spid="12"/>
                                        </p:tgtEl>
                                        <p:attrNameLst>
                                          <p:attrName>ppt_y</p:attrName>
                                        </p:attrNameLst>
                                      </p:cBhvr>
                                      <p:tavLst>
                                        <p:tav tm="0">
                                          <p:val>
                                            <p:strVal val="ppt_y"/>
                                          </p:val>
                                        </p:tav>
                                        <p:tav tm="100000">
                                          <p:val>
                                            <p:fltVal val="0.5"/>
                                          </p:val>
                                        </p:tav>
                                      </p:tavLst>
                                    </p:anim>
                                    <p:set>
                                      <p:cBhvr>
                                        <p:cTn id="102" dur="1" fill="hold">
                                          <p:stCondLst>
                                            <p:cond delay="2999"/>
                                          </p:stCondLst>
                                        </p:cTn>
                                        <p:tgtEl>
                                          <p:spTgt spid="12"/>
                                        </p:tgtEl>
                                        <p:attrNameLst>
                                          <p:attrName>style.visibility</p:attrName>
                                        </p:attrNameLst>
                                      </p:cBhvr>
                                      <p:to>
                                        <p:strVal val="hidden"/>
                                      </p:to>
                                    </p:set>
                                  </p:childTnLst>
                                </p:cTn>
                              </p:par>
                              <p:par>
                                <p:cTn id="103" presetID="42" presetClass="entr" presetSubtype="0" fill="hold" grpId="0" nodeType="withEffect">
                                  <p:stCondLst>
                                    <p:cond delay="0"/>
                                  </p:stCondLst>
                                  <p:childTnLst>
                                    <p:set>
                                      <p:cBhvr>
                                        <p:cTn id="104" dur="1" fill="hold">
                                          <p:stCondLst>
                                            <p:cond delay="0"/>
                                          </p:stCondLst>
                                        </p:cTn>
                                        <p:tgtEl>
                                          <p:spTgt spid="8"/>
                                        </p:tgtEl>
                                        <p:attrNameLst>
                                          <p:attrName>style.visibility</p:attrName>
                                        </p:attrNameLst>
                                      </p:cBhvr>
                                      <p:to>
                                        <p:strVal val="visible"/>
                                      </p:to>
                                    </p:set>
                                    <p:animEffect transition="in" filter="fade">
                                      <p:cBhvr>
                                        <p:cTn id="105" dur="2000"/>
                                        <p:tgtEl>
                                          <p:spTgt spid="8"/>
                                        </p:tgtEl>
                                      </p:cBhvr>
                                    </p:animEffect>
                                    <p:anim calcmode="lin" valueType="num">
                                      <p:cBhvr>
                                        <p:cTn id="106" dur="2000" fill="hold"/>
                                        <p:tgtEl>
                                          <p:spTgt spid="8"/>
                                        </p:tgtEl>
                                        <p:attrNameLst>
                                          <p:attrName>ppt_x</p:attrName>
                                        </p:attrNameLst>
                                      </p:cBhvr>
                                      <p:tavLst>
                                        <p:tav tm="0">
                                          <p:val>
                                            <p:strVal val="#ppt_x"/>
                                          </p:val>
                                        </p:tav>
                                        <p:tav tm="100000">
                                          <p:val>
                                            <p:strVal val="#ppt_x"/>
                                          </p:val>
                                        </p:tav>
                                      </p:tavLst>
                                    </p:anim>
                                    <p:anim calcmode="lin" valueType="num">
                                      <p:cBhvr>
                                        <p:cTn id="107" dur="2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9" presetClass="entr" presetSubtype="0" fill="hold" nodeType="clickEffect">
                                  <p:stCondLst>
                                    <p:cond delay="0"/>
                                  </p:stCondLst>
                                  <p:childTnLst>
                                    <p:set>
                                      <p:cBhvr>
                                        <p:cTn id="111" dur="1" fill="hold">
                                          <p:stCondLst>
                                            <p:cond delay="0"/>
                                          </p:stCondLst>
                                        </p:cTn>
                                        <p:tgtEl>
                                          <p:spTgt spid="9"/>
                                        </p:tgtEl>
                                        <p:attrNameLst>
                                          <p:attrName>style.visibility</p:attrName>
                                        </p:attrNameLst>
                                      </p:cBhvr>
                                      <p:to>
                                        <p:strVal val="visible"/>
                                      </p:to>
                                    </p:set>
                                    <p:animEffect transition="in" filter="dissolve">
                                      <p:cBhvr>
                                        <p:cTn id="112" dur="3000"/>
                                        <p:tgtEl>
                                          <p:spTgt spid="9"/>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Effect transition="in" filter="fade">
                                      <p:cBhvr>
                                        <p:cTn id="115" dur="3000"/>
                                        <p:tgtEl>
                                          <p:spTgt spid="10"/>
                                        </p:tgtEl>
                                      </p:cBhvr>
                                    </p:animEffect>
                                  </p:childTnLst>
                                </p:cTn>
                              </p:par>
                            </p:childTnLst>
                          </p:cTn>
                        </p:par>
                        <p:par>
                          <p:cTn id="116" fill="hold">
                            <p:stCondLst>
                              <p:cond delay="3000"/>
                            </p:stCondLst>
                            <p:childTnLst>
                              <p:par>
                                <p:cTn id="117" presetID="47" presetClass="entr" presetSubtype="0" fill="hold" grpId="0" nodeType="afterEffect">
                                  <p:stCondLst>
                                    <p:cond delay="0"/>
                                  </p:stCondLst>
                                  <p:childTnLst>
                                    <p:set>
                                      <p:cBhvr>
                                        <p:cTn id="118" dur="1" fill="hold">
                                          <p:stCondLst>
                                            <p:cond delay="0"/>
                                          </p:stCondLst>
                                        </p:cTn>
                                        <p:tgtEl>
                                          <p:spTgt spid="11"/>
                                        </p:tgtEl>
                                        <p:attrNameLst>
                                          <p:attrName>style.visibility</p:attrName>
                                        </p:attrNameLst>
                                      </p:cBhvr>
                                      <p:to>
                                        <p:strVal val="visible"/>
                                      </p:to>
                                    </p:set>
                                    <p:animEffect transition="in" filter="fade">
                                      <p:cBhvr>
                                        <p:cTn id="119" dur="2000"/>
                                        <p:tgtEl>
                                          <p:spTgt spid="11"/>
                                        </p:tgtEl>
                                      </p:cBhvr>
                                    </p:animEffect>
                                    <p:anim calcmode="lin" valueType="num">
                                      <p:cBhvr>
                                        <p:cTn id="120" dur="2000" fill="hold"/>
                                        <p:tgtEl>
                                          <p:spTgt spid="11"/>
                                        </p:tgtEl>
                                        <p:attrNameLst>
                                          <p:attrName>ppt_x</p:attrName>
                                        </p:attrNameLst>
                                      </p:cBhvr>
                                      <p:tavLst>
                                        <p:tav tm="0">
                                          <p:val>
                                            <p:strVal val="#ppt_x"/>
                                          </p:val>
                                        </p:tav>
                                        <p:tav tm="100000">
                                          <p:val>
                                            <p:strVal val="#ppt_x"/>
                                          </p:val>
                                        </p:tav>
                                      </p:tavLst>
                                    </p:anim>
                                    <p:anim calcmode="lin" valueType="num">
                                      <p:cBhvr>
                                        <p:cTn id="121" dur="2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P spid="5" grpId="0"/>
      <p:bldP spid="5" grpId="1"/>
      <p:bldP spid="6" grpId="0"/>
      <p:bldP spid="6" grpId="1"/>
      <p:bldP spid="7" grpId="0"/>
      <p:bldP spid="7" grpId="1"/>
      <p:bldP spid="8" grpId="0"/>
      <p:bldP spid="12" grpId="0"/>
      <p:bldP spid="12" grpId="1"/>
      <p:bldP spid="11"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146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90600"/>
            <a:ext cx="9144000" cy="5724644"/>
          </a:xfrm>
          <a:prstGeom prst="rect">
            <a:avLst/>
          </a:prstGeom>
          <a:noFill/>
        </p:spPr>
        <p:txBody>
          <a:bodyPr wrap="square" rtlCol="0">
            <a:spAutoFit/>
          </a:bodyPr>
          <a:lstStyle/>
          <a:p>
            <a:r>
              <a:rPr lang="en-US" sz="3050" b="1" i="1" baseline="30000" dirty="0" smtClean="0">
                <a:solidFill>
                  <a:srgbClr val="FF0000"/>
                </a:solidFill>
                <a:latin typeface="Arial" pitchFamily="34" charset="0"/>
                <a:cs typeface="Arial" pitchFamily="34" charset="0"/>
              </a:rPr>
              <a:t>12</a:t>
            </a:r>
            <a:r>
              <a:rPr lang="en-US" sz="3050" b="1" baseline="30000" dirty="0" smtClean="0">
                <a:latin typeface="Arial" pitchFamily="34" charset="0"/>
                <a:cs typeface="Arial" pitchFamily="34" charset="0"/>
              </a:rPr>
              <a:t> </a:t>
            </a:r>
            <a:r>
              <a:rPr lang="en-US" sz="3050" b="1" dirty="0" smtClean="0">
                <a:latin typeface="Arial" pitchFamily="34" charset="0"/>
                <a:cs typeface="Arial" pitchFamily="34" charset="0"/>
              </a:rPr>
              <a:t>Let no one despise your youth, but be an example to the believers in word, in conduct, in love, in spirit, in faith, in purity. </a:t>
            </a:r>
            <a:r>
              <a:rPr lang="en-US" sz="3050" b="1" i="1" baseline="30000" dirty="0" smtClean="0">
                <a:solidFill>
                  <a:srgbClr val="FF0000"/>
                </a:solidFill>
                <a:latin typeface="Arial" pitchFamily="34" charset="0"/>
                <a:cs typeface="Arial" pitchFamily="34" charset="0"/>
              </a:rPr>
              <a:t>13 </a:t>
            </a:r>
            <a:r>
              <a:rPr lang="en-US" sz="3050" b="1" dirty="0" smtClean="0">
                <a:latin typeface="Arial" pitchFamily="34" charset="0"/>
                <a:cs typeface="Arial" pitchFamily="34" charset="0"/>
              </a:rPr>
              <a:t>Till I come, give attention to reading, to exhortation, to doctrine. </a:t>
            </a:r>
            <a:r>
              <a:rPr lang="en-US" sz="3050" b="1" i="1" baseline="30000" dirty="0" smtClean="0">
                <a:solidFill>
                  <a:srgbClr val="FF0000"/>
                </a:solidFill>
                <a:latin typeface="Arial" pitchFamily="34" charset="0"/>
                <a:cs typeface="Arial" pitchFamily="34" charset="0"/>
              </a:rPr>
              <a:t>14 </a:t>
            </a:r>
            <a:r>
              <a:rPr lang="en-US" sz="3050" b="1" dirty="0" smtClean="0">
                <a:latin typeface="Arial" pitchFamily="34" charset="0"/>
                <a:cs typeface="Arial" pitchFamily="34" charset="0"/>
              </a:rPr>
              <a:t>Do not neglect the gift that is in you, which was given to you by prophecy with the laying on of the hands of the eldership. </a:t>
            </a:r>
            <a:r>
              <a:rPr lang="en-US" sz="3050" b="1" i="1" baseline="30000" dirty="0" smtClean="0">
                <a:solidFill>
                  <a:srgbClr val="FF0000"/>
                </a:solidFill>
                <a:latin typeface="Arial" pitchFamily="34" charset="0"/>
                <a:cs typeface="Arial" pitchFamily="34" charset="0"/>
              </a:rPr>
              <a:t>15</a:t>
            </a:r>
            <a:r>
              <a:rPr lang="en-US" sz="3050" b="1" baseline="30000" dirty="0" smtClean="0">
                <a:latin typeface="Arial" pitchFamily="34" charset="0"/>
                <a:cs typeface="Arial" pitchFamily="34" charset="0"/>
              </a:rPr>
              <a:t> </a:t>
            </a:r>
            <a:r>
              <a:rPr lang="en-US" sz="3050" b="1" dirty="0" smtClean="0">
                <a:latin typeface="Arial" pitchFamily="34" charset="0"/>
                <a:cs typeface="Arial" pitchFamily="34" charset="0"/>
              </a:rPr>
              <a:t>Meditate on these things; give yourself entirely to them, that your progress may be evident to all. </a:t>
            </a:r>
            <a:r>
              <a:rPr lang="en-US" sz="3050" b="1" i="1" baseline="30000" dirty="0" smtClean="0">
                <a:solidFill>
                  <a:srgbClr val="FF0000"/>
                </a:solidFill>
                <a:latin typeface="Arial" pitchFamily="34" charset="0"/>
                <a:cs typeface="Arial" pitchFamily="34" charset="0"/>
              </a:rPr>
              <a:t>16 </a:t>
            </a:r>
            <a:r>
              <a:rPr lang="en-US" sz="3050" b="1" dirty="0" smtClean="0">
                <a:latin typeface="Arial" pitchFamily="34" charset="0"/>
                <a:cs typeface="Arial" pitchFamily="34" charset="0"/>
              </a:rPr>
              <a:t>Take heed to yourself and to the doctrine. Continue in them, for in doing this you will save both yourself and those who hear you.</a:t>
            </a:r>
            <a:endParaRPr lang="en-US" sz="3050" b="1" dirty="0">
              <a:latin typeface="Arial" pitchFamily="34" charset="0"/>
              <a:cs typeface="Arial" pitchFamily="34" charset="0"/>
            </a:endParaRPr>
          </a:p>
        </p:txBody>
      </p:sp>
      <p:sp>
        <p:nvSpPr>
          <p:cNvPr id="3" name="Rectangle 2"/>
          <p:cNvSpPr/>
          <p:nvPr/>
        </p:nvSpPr>
        <p:spPr>
          <a:xfrm>
            <a:off x="1226216" y="0"/>
            <a:ext cx="669157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600" dirty="0" smtClean="0">
                <a:ln w="11430"/>
                <a:solidFill>
                  <a:srgbClr val="FF0000"/>
                </a:solidFill>
                <a:effectLst>
                  <a:outerShdw blurRad="50800" dist="39000" dir="5460000" algn="tl">
                    <a:srgbClr val="000000">
                      <a:alpha val="38000"/>
                    </a:srgbClr>
                  </a:outerShdw>
                </a:effectLst>
              </a:rPr>
              <a:t>1 Timothy 4:12-16</a:t>
            </a:r>
            <a:endParaRPr lang="en-US" sz="5400" b="1" cap="none" spc="600" dirty="0">
              <a:ln w="11430"/>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127690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8649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00"/>
            </a:gs>
            <a:gs pos="87000">
              <a:schemeClr val="accent1">
                <a:tint val="44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31193"/>
          <a:stretch/>
        </p:blipFill>
        <p:spPr>
          <a:xfrm>
            <a:off x="0" y="0"/>
            <a:ext cx="9144000" cy="2895600"/>
          </a:xfrm>
          <a:prstGeom prst="rect">
            <a:avLst/>
          </a:prstGeom>
        </p:spPr>
      </p:pic>
      <p:sp>
        <p:nvSpPr>
          <p:cNvPr id="3" name="Text Box 11"/>
          <p:cNvSpPr txBox="1">
            <a:spLocks noChangeArrowheads="1"/>
          </p:cNvSpPr>
          <p:nvPr/>
        </p:nvSpPr>
        <p:spPr bwMode="auto">
          <a:xfrm>
            <a:off x="5394702" y="641888"/>
            <a:ext cx="3657600" cy="116955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b="1" dirty="0">
                <a:solidFill>
                  <a:schemeClr val="tx1">
                    <a:lumMod val="95000"/>
                    <a:lumOff val="5000"/>
                  </a:schemeClr>
                </a:solidFill>
                <a:latin typeface="Comic Sans MS" pitchFamily="66" charset="0"/>
              </a:rPr>
              <a:t>June </a:t>
            </a:r>
            <a:r>
              <a:rPr lang="en-US" sz="2800" b="1" dirty="0" smtClean="0">
                <a:solidFill>
                  <a:schemeClr val="tx1">
                    <a:lumMod val="95000"/>
                    <a:lumOff val="5000"/>
                  </a:schemeClr>
                </a:solidFill>
                <a:latin typeface="Comic Sans MS" pitchFamily="66" charset="0"/>
              </a:rPr>
              <a:t>24—28, 2013</a:t>
            </a:r>
            <a:endParaRPr lang="en-US" sz="2800" b="1" dirty="0">
              <a:solidFill>
                <a:schemeClr val="tx1">
                  <a:lumMod val="95000"/>
                  <a:lumOff val="5000"/>
                </a:schemeClr>
              </a:solidFill>
              <a:latin typeface="Comic Sans MS" pitchFamily="66" charset="0"/>
            </a:endParaRPr>
          </a:p>
          <a:p>
            <a:pPr algn="ctr" eaLnBrk="1" hangingPunct="1">
              <a:spcBef>
                <a:spcPct val="50000"/>
              </a:spcBef>
            </a:pPr>
            <a:r>
              <a:rPr lang="en-US" sz="2800" b="1" dirty="0">
                <a:solidFill>
                  <a:schemeClr val="tx1">
                    <a:lumMod val="95000"/>
                    <a:lumOff val="5000"/>
                  </a:schemeClr>
                </a:solidFill>
                <a:latin typeface="Comic Sans MS" pitchFamily="66" charset="0"/>
              </a:rPr>
              <a:t>7:00—8:30 P.M.</a:t>
            </a:r>
          </a:p>
        </p:txBody>
      </p:sp>
      <p:sp>
        <p:nvSpPr>
          <p:cNvPr id="4" name="Rectangle 3"/>
          <p:cNvSpPr/>
          <p:nvPr/>
        </p:nvSpPr>
        <p:spPr>
          <a:xfrm>
            <a:off x="895350" y="2550467"/>
            <a:ext cx="7353300" cy="1792933"/>
          </a:xfrm>
          <a:prstGeom prst="rect">
            <a:avLst/>
          </a:prstGeom>
          <a:noFill/>
        </p:spPr>
        <p:txBody>
          <a:bodyPr wrap="none" lIns="91440" tIns="45720" rIns="91440" bIns="45720">
            <a:prstTxWarp prst="textDeflateBottom">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cap="none" spc="0" dirty="0" smtClean="0">
                <a:ln>
                  <a:prstDash val="solid"/>
                </a:ln>
                <a:solidFill>
                  <a:srgbClr val="002060"/>
                </a:solidFill>
                <a:effectLst>
                  <a:outerShdw blurRad="88000" dist="50800" dir="5040000" algn="tl">
                    <a:schemeClr val="accent4">
                      <a:tint val="80000"/>
                      <a:satMod val="250000"/>
                      <a:alpha val="45000"/>
                    </a:schemeClr>
                  </a:outerShdw>
                </a:effectLst>
                <a:latin typeface="Cooper Black" pitchFamily="18" charset="0"/>
              </a:rPr>
              <a:t>Noble Examples</a:t>
            </a:r>
            <a:endParaRPr lang="en-US" sz="5400" b="1" cap="none" spc="0" dirty="0">
              <a:ln>
                <a:prstDash val="solid"/>
              </a:ln>
              <a:solidFill>
                <a:srgbClr val="002060"/>
              </a:solidFill>
              <a:effectLst>
                <a:outerShdw blurRad="88000" dist="50800" dir="5040000" algn="tl">
                  <a:schemeClr val="accent4">
                    <a:tint val="80000"/>
                    <a:satMod val="250000"/>
                    <a:alpha val="45000"/>
                  </a:schemeClr>
                </a:outerShdw>
              </a:effectLst>
              <a:latin typeface="Cooper Black" pitchFamily="18" charset="0"/>
            </a:endParaRPr>
          </a:p>
        </p:txBody>
      </p:sp>
      <p:sp>
        <p:nvSpPr>
          <p:cNvPr id="5" name="Rectangle 4"/>
          <p:cNvSpPr/>
          <p:nvPr/>
        </p:nvSpPr>
        <p:spPr>
          <a:xfrm>
            <a:off x="3380006" y="3352800"/>
            <a:ext cx="2383987" cy="923330"/>
          </a:xfrm>
          <a:prstGeom prst="rect">
            <a:avLst/>
          </a:prstGeom>
          <a:noFill/>
        </p:spPr>
        <p:txBody>
          <a:bodyPr wrap="none" lIns="91440" tIns="45720" rIns="91440" bIns="45720">
            <a:spAutoFit/>
          </a:bodyPr>
          <a:lstStyle/>
          <a:p>
            <a:pPr algn="ctr"/>
            <a:r>
              <a:rPr lang="en-US" sz="5400" b="1" cap="none" spc="300" dirty="0" smtClean="0">
                <a:ln w="1905">
                  <a:solidFill>
                    <a:schemeClr val="tx1"/>
                  </a:solidFill>
                </a:ln>
                <a:solidFill>
                  <a:srgbClr val="C00000"/>
                </a:solidFill>
                <a:effectLst>
                  <a:innerShdw blurRad="69850" dist="43180" dir="5400000">
                    <a:srgbClr val="000000">
                      <a:alpha val="65000"/>
                    </a:srgbClr>
                  </a:innerShdw>
                </a:effectLst>
              </a:rPr>
              <a:t>Joseph</a:t>
            </a:r>
            <a:endParaRPr lang="en-US" sz="5400" b="1" cap="none" spc="300" dirty="0">
              <a:ln w="1905">
                <a:solidFill>
                  <a:schemeClr val="tx1"/>
                </a:solidFill>
              </a:ln>
              <a:solidFill>
                <a:srgbClr val="C00000"/>
              </a:solidFill>
              <a:effectLst>
                <a:innerShdw blurRad="69850" dist="43180" dir="5400000">
                  <a:srgbClr val="000000">
                    <a:alpha val="65000"/>
                  </a:srgbClr>
                </a:innerShdw>
              </a:effectLst>
            </a:endParaRPr>
          </a:p>
        </p:txBody>
      </p:sp>
      <p:sp>
        <p:nvSpPr>
          <p:cNvPr id="6" name="Rectangle 5"/>
          <p:cNvSpPr/>
          <p:nvPr/>
        </p:nvSpPr>
        <p:spPr>
          <a:xfrm>
            <a:off x="3538044" y="4029670"/>
            <a:ext cx="2013500" cy="923330"/>
          </a:xfrm>
          <a:prstGeom prst="rect">
            <a:avLst/>
          </a:prstGeom>
          <a:noFill/>
        </p:spPr>
        <p:txBody>
          <a:bodyPr wrap="none" lIns="91440" tIns="45720" rIns="91440" bIns="45720">
            <a:spAutoFit/>
          </a:bodyPr>
          <a:lstStyle/>
          <a:p>
            <a:pPr algn="ctr"/>
            <a:r>
              <a:rPr lang="en-US" sz="5400" b="1" cap="none" spc="300" dirty="0" smtClean="0">
                <a:ln w="1905">
                  <a:solidFill>
                    <a:schemeClr val="tx1"/>
                  </a:solidFill>
                </a:ln>
                <a:solidFill>
                  <a:srgbClr val="C00000"/>
                </a:solidFill>
                <a:effectLst>
                  <a:innerShdw blurRad="69850" dist="43180" dir="5400000">
                    <a:srgbClr val="000000">
                      <a:alpha val="65000"/>
                    </a:srgbClr>
                  </a:innerShdw>
                </a:effectLst>
              </a:rPr>
              <a:t>David</a:t>
            </a:r>
            <a:endParaRPr lang="en-US" sz="5400" b="1" cap="none" spc="300" dirty="0">
              <a:ln w="1905">
                <a:solidFill>
                  <a:schemeClr val="tx1"/>
                </a:solidFill>
              </a:ln>
              <a:solidFill>
                <a:srgbClr val="C00000"/>
              </a:solidFill>
              <a:effectLst>
                <a:innerShdw blurRad="69850" dist="43180" dir="5400000">
                  <a:srgbClr val="000000">
                    <a:alpha val="65000"/>
                  </a:srgbClr>
                </a:innerShdw>
              </a:effectLst>
            </a:endParaRPr>
          </a:p>
        </p:txBody>
      </p:sp>
      <p:sp>
        <p:nvSpPr>
          <p:cNvPr id="7" name="Rectangle 6"/>
          <p:cNvSpPr/>
          <p:nvPr/>
        </p:nvSpPr>
        <p:spPr>
          <a:xfrm>
            <a:off x="3429580" y="4715470"/>
            <a:ext cx="2252541" cy="923330"/>
          </a:xfrm>
          <a:prstGeom prst="rect">
            <a:avLst/>
          </a:prstGeom>
          <a:noFill/>
        </p:spPr>
        <p:txBody>
          <a:bodyPr wrap="none" lIns="91440" tIns="45720" rIns="91440" bIns="45720">
            <a:spAutoFit/>
          </a:bodyPr>
          <a:lstStyle/>
          <a:p>
            <a:pPr algn="ctr"/>
            <a:r>
              <a:rPr lang="en-US" sz="5400" b="1" cap="none" spc="300" dirty="0" smtClean="0">
                <a:ln w="1905">
                  <a:solidFill>
                    <a:schemeClr val="tx1"/>
                  </a:solidFill>
                </a:ln>
                <a:solidFill>
                  <a:srgbClr val="C00000"/>
                </a:solidFill>
                <a:effectLst>
                  <a:innerShdw blurRad="69850" dist="43180" dir="5400000">
                    <a:srgbClr val="000000">
                      <a:alpha val="65000"/>
                    </a:srgbClr>
                  </a:innerShdw>
                </a:effectLst>
              </a:rPr>
              <a:t>Daniel</a:t>
            </a:r>
            <a:endParaRPr lang="en-US" sz="5400" b="1" cap="none" spc="300" dirty="0">
              <a:ln w="1905">
                <a:solidFill>
                  <a:schemeClr val="tx1"/>
                </a:solidFill>
              </a:ln>
              <a:solidFill>
                <a:srgbClr val="C00000"/>
              </a:solidFill>
              <a:effectLst>
                <a:innerShdw blurRad="69850" dist="43180" dir="5400000">
                  <a:srgbClr val="000000">
                    <a:alpha val="65000"/>
                  </a:srgbClr>
                </a:innerShdw>
              </a:effectLst>
            </a:endParaRPr>
          </a:p>
        </p:txBody>
      </p:sp>
      <p:sp>
        <p:nvSpPr>
          <p:cNvPr id="8" name="Rectangle 7"/>
          <p:cNvSpPr/>
          <p:nvPr/>
        </p:nvSpPr>
        <p:spPr>
          <a:xfrm>
            <a:off x="3004657" y="5325070"/>
            <a:ext cx="3102388" cy="923330"/>
          </a:xfrm>
          <a:prstGeom prst="rect">
            <a:avLst/>
          </a:prstGeom>
          <a:noFill/>
        </p:spPr>
        <p:txBody>
          <a:bodyPr wrap="none" lIns="91440" tIns="45720" rIns="91440" bIns="45720">
            <a:spAutoFit/>
          </a:bodyPr>
          <a:lstStyle/>
          <a:p>
            <a:pPr algn="ctr"/>
            <a:r>
              <a:rPr lang="en-US" sz="5400" b="1" cap="none" spc="300" dirty="0" smtClean="0">
                <a:ln w="1905">
                  <a:solidFill>
                    <a:schemeClr val="tx1"/>
                  </a:solidFill>
                </a:ln>
                <a:solidFill>
                  <a:srgbClr val="C00000"/>
                </a:solidFill>
                <a:effectLst>
                  <a:innerShdw blurRad="69850" dist="43180" dir="5400000">
                    <a:srgbClr val="000000">
                      <a:alpha val="65000"/>
                    </a:srgbClr>
                  </a:innerShdw>
                </a:effectLst>
              </a:rPr>
              <a:t>Jeremiah</a:t>
            </a:r>
            <a:endParaRPr lang="en-US" sz="5400" b="1" cap="none" spc="300" dirty="0">
              <a:ln w="1905">
                <a:solidFill>
                  <a:schemeClr val="tx1"/>
                </a:solidFill>
              </a:ln>
              <a:solidFill>
                <a:srgbClr val="C00000"/>
              </a:solidFill>
              <a:effectLst>
                <a:innerShdw blurRad="69850" dist="43180" dir="5400000">
                  <a:srgbClr val="000000">
                    <a:alpha val="65000"/>
                  </a:srgbClr>
                </a:innerShdw>
              </a:effectLst>
            </a:endParaRPr>
          </a:p>
        </p:txBody>
      </p:sp>
      <p:sp>
        <p:nvSpPr>
          <p:cNvPr id="9" name="Rectangle 8"/>
          <p:cNvSpPr/>
          <p:nvPr/>
        </p:nvSpPr>
        <p:spPr>
          <a:xfrm>
            <a:off x="3140880" y="6010870"/>
            <a:ext cx="2829942" cy="923330"/>
          </a:xfrm>
          <a:prstGeom prst="rect">
            <a:avLst/>
          </a:prstGeom>
          <a:noFill/>
        </p:spPr>
        <p:txBody>
          <a:bodyPr wrap="none" lIns="91440" tIns="45720" rIns="91440" bIns="45720">
            <a:spAutoFit/>
          </a:bodyPr>
          <a:lstStyle/>
          <a:p>
            <a:pPr algn="ctr"/>
            <a:r>
              <a:rPr lang="en-US" sz="5400" b="1" cap="none" spc="300" dirty="0" smtClean="0">
                <a:ln w="1905">
                  <a:solidFill>
                    <a:schemeClr val="tx1"/>
                  </a:solidFill>
                </a:ln>
                <a:solidFill>
                  <a:srgbClr val="C00000"/>
                </a:solidFill>
                <a:effectLst>
                  <a:innerShdw blurRad="69850" dist="43180" dir="5400000">
                    <a:srgbClr val="000000">
                      <a:alpha val="65000"/>
                    </a:srgbClr>
                  </a:innerShdw>
                </a:effectLst>
              </a:rPr>
              <a:t>Timothy</a:t>
            </a:r>
            <a:endParaRPr lang="en-US" sz="5400" b="1" cap="none" spc="300" dirty="0">
              <a:ln w="1905">
                <a:solidFill>
                  <a:schemeClr val="tx1"/>
                </a:solidFill>
              </a:ln>
              <a:solidFill>
                <a:srgbClr val="C000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1841283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2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7"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anim calcmode="lin" valueType="num">
                                      <p:cBhvr>
                                        <p:cTn id="14" dur="2000" fill="hold"/>
                                        <p:tgtEl>
                                          <p:spTgt spid="6"/>
                                        </p:tgtEl>
                                        <p:attrNameLst>
                                          <p:attrName>ppt_x</p:attrName>
                                        </p:attrNameLst>
                                      </p:cBhvr>
                                      <p:tavLst>
                                        <p:tav tm="0">
                                          <p:val>
                                            <p:strVal val="#ppt_x"/>
                                          </p:val>
                                        </p:tav>
                                        <p:tav tm="100000">
                                          <p:val>
                                            <p:strVal val="#ppt_x"/>
                                          </p:val>
                                        </p:tav>
                                      </p:tavLst>
                                    </p:anim>
                                    <p:anim calcmode="lin" valueType="num">
                                      <p:cBhvr>
                                        <p:cTn id="15" dur="2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7"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anim calcmode="lin" valueType="num">
                                      <p:cBhvr>
                                        <p:cTn id="20" dur="2000" fill="hold"/>
                                        <p:tgtEl>
                                          <p:spTgt spid="7"/>
                                        </p:tgtEl>
                                        <p:attrNameLst>
                                          <p:attrName>ppt_x</p:attrName>
                                        </p:attrNameLst>
                                      </p:cBhvr>
                                      <p:tavLst>
                                        <p:tav tm="0">
                                          <p:val>
                                            <p:strVal val="#ppt_x"/>
                                          </p:val>
                                        </p:tav>
                                        <p:tav tm="100000">
                                          <p:val>
                                            <p:strVal val="#ppt_x"/>
                                          </p:val>
                                        </p:tav>
                                      </p:tavLst>
                                    </p:anim>
                                    <p:anim calcmode="lin" valueType="num">
                                      <p:cBhvr>
                                        <p:cTn id="21" dur="2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47"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2000"/>
                                        <p:tgtEl>
                                          <p:spTgt spid="8"/>
                                        </p:tgtEl>
                                      </p:cBhvr>
                                    </p:animEffect>
                                    <p:anim calcmode="lin" valueType="num">
                                      <p:cBhvr>
                                        <p:cTn id="26" dur="2000" fill="hold"/>
                                        <p:tgtEl>
                                          <p:spTgt spid="8"/>
                                        </p:tgtEl>
                                        <p:attrNameLst>
                                          <p:attrName>ppt_x</p:attrName>
                                        </p:attrNameLst>
                                      </p:cBhvr>
                                      <p:tavLst>
                                        <p:tav tm="0">
                                          <p:val>
                                            <p:strVal val="#ppt_x"/>
                                          </p:val>
                                        </p:tav>
                                        <p:tav tm="100000">
                                          <p:val>
                                            <p:strVal val="#ppt_x"/>
                                          </p:val>
                                        </p:tav>
                                      </p:tavLst>
                                    </p:anim>
                                    <p:anim calcmode="lin" valueType="num">
                                      <p:cBhvr>
                                        <p:cTn id="27" dur="20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8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2000"/>
                                        <p:tgtEl>
                                          <p:spTgt spid="9"/>
                                        </p:tgtEl>
                                      </p:cBhvr>
                                    </p:animEffect>
                                    <p:anim calcmode="lin" valueType="num">
                                      <p:cBhvr>
                                        <p:cTn id="32" dur="2000" fill="hold"/>
                                        <p:tgtEl>
                                          <p:spTgt spid="9"/>
                                        </p:tgtEl>
                                        <p:attrNameLst>
                                          <p:attrName>ppt_x</p:attrName>
                                        </p:attrNameLst>
                                      </p:cBhvr>
                                      <p:tavLst>
                                        <p:tav tm="0">
                                          <p:val>
                                            <p:strVal val="#ppt_x"/>
                                          </p:val>
                                        </p:tav>
                                        <p:tav tm="100000">
                                          <p:val>
                                            <p:strVal val="#ppt_x"/>
                                          </p:val>
                                        </p:tav>
                                      </p:tavLst>
                                    </p:anim>
                                    <p:anim calcmode="lin" valueType="num">
                                      <p:cBhvr>
                                        <p:cTn id="33" dur="2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14155" y="0"/>
            <a:ext cx="9172309" cy="6858000"/>
            <a:chOff x="-14155" y="0"/>
            <a:chExt cx="9172309" cy="685800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55" y="0"/>
              <a:ext cx="9172309" cy="6858000"/>
            </a:xfrm>
            <a:prstGeom prst="rect">
              <a:avLst/>
            </a:prstGeom>
          </p:spPr>
        </p:pic>
        <p:sp>
          <p:nvSpPr>
            <p:cNvPr id="4" name="TextBox 3"/>
            <p:cNvSpPr txBox="1"/>
            <p:nvPr/>
          </p:nvSpPr>
          <p:spPr>
            <a:xfrm>
              <a:off x="0" y="0"/>
              <a:ext cx="9144000" cy="1384995"/>
            </a:xfrm>
            <a:prstGeom prst="rect">
              <a:avLst/>
            </a:prstGeom>
            <a:noFill/>
          </p:spPr>
          <p:txBody>
            <a:bodyPr wrap="square" rtlCol="0">
              <a:spAutoFit/>
            </a:bodyPr>
            <a:lstStyle/>
            <a:p>
              <a:pPr algn="ctr"/>
              <a:r>
                <a:rPr lang="en-US" sz="2800" b="1" dirty="0" smtClean="0">
                  <a:ln>
                    <a:solidFill>
                      <a:srgbClr val="00B0F0"/>
                    </a:solidFill>
                  </a:ln>
                  <a:latin typeface="Arial" pitchFamily="34" charset="0"/>
                  <a:cs typeface="Arial" pitchFamily="34" charset="0"/>
                </a:rPr>
                <a:t>Joseph: </a:t>
              </a:r>
            </a:p>
            <a:p>
              <a:pPr algn="ctr"/>
              <a:r>
                <a:rPr lang="en-US" sz="2800" b="1" dirty="0" smtClean="0">
                  <a:ln>
                    <a:solidFill>
                      <a:srgbClr val="00B0F0"/>
                    </a:solidFill>
                  </a:ln>
                  <a:latin typeface="Arial" pitchFamily="34" charset="0"/>
                  <a:cs typeface="Arial" pitchFamily="34" charset="0"/>
                </a:rPr>
                <a:t>An example in fleeing temptation (Genesis 38:9),   and in forgiveness (Genesis 45:4-7)</a:t>
              </a:r>
              <a:endParaRPr lang="en-US" sz="2800" b="1" dirty="0">
                <a:ln>
                  <a:solidFill>
                    <a:srgbClr val="00B0F0"/>
                  </a:solidFill>
                </a:ln>
                <a:latin typeface="Arial" pitchFamily="34" charset="0"/>
                <a:cs typeface="Arial" pitchFamily="34" charset="0"/>
              </a:endParaRPr>
            </a:p>
          </p:txBody>
        </p:sp>
      </p:grpSp>
    </p:spTree>
    <p:extLst>
      <p:ext uri="{BB962C8B-B14F-4D97-AF65-F5344CB8AC3E}">
        <p14:creationId xmlns:p14="http://schemas.microsoft.com/office/powerpoint/2010/main" val="21108669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extBox 1"/>
          <p:cNvSpPr txBox="1"/>
          <p:nvPr/>
        </p:nvSpPr>
        <p:spPr>
          <a:xfrm>
            <a:off x="0" y="0"/>
            <a:ext cx="9144000" cy="954107"/>
          </a:xfrm>
          <a:prstGeom prst="rect">
            <a:avLst/>
          </a:prstGeom>
          <a:noFill/>
        </p:spPr>
        <p:txBody>
          <a:bodyPr wrap="square" rtlCol="0">
            <a:spAutoFit/>
          </a:bodyPr>
          <a:lstStyle/>
          <a:p>
            <a:pPr algn="ctr"/>
            <a:r>
              <a:rPr lang="en-US" sz="2800" b="1" dirty="0" smtClean="0">
                <a:ln>
                  <a:solidFill>
                    <a:srgbClr val="FF0000"/>
                  </a:solidFill>
                </a:ln>
                <a:solidFill>
                  <a:schemeClr val="bg1"/>
                </a:solidFill>
                <a:latin typeface="Arial" pitchFamily="34" charset="0"/>
                <a:cs typeface="Arial" pitchFamily="34" charset="0"/>
              </a:rPr>
              <a:t>David: </a:t>
            </a:r>
          </a:p>
          <a:p>
            <a:pPr algn="ctr"/>
            <a:r>
              <a:rPr lang="en-US" sz="2800" b="1" dirty="0" smtClean="0">
                <a:ln>
                  <a:solidFill>
                    <a:srgbClr val="FF0000"/>
                  </a:solidFill>
                </a:ln>
                <a:solidFill>
                  <a:schemeClr val="bg1"/>
                </a:solidFill>
                <a:latin typeface="Arial" pitchFamily="34" charset="0"/>
                <a:cs typeface="Arial" pitchFamily="34" charset="0"/>
              </a:rPr>
              <a:t>An example in repentance (Psalm 51:3-4, 13)</a:t>
            </a:r>
            <a:endParaRPr lang="en-US" sz="2800" b="1" dirty="0">
              <a:ln>
                <a:solidFill>
                  <a:srgbClr val="FF0000"/>
                </a:solidFill>
              </a:ln>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2696768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sp>
        <p:nvSpPr>
          <p:cNvPr id="2" name="TextBox 1"/>
          <p:cNvSpPr txBox="1"/>
          <p:nvPr/>
        </p:nvSpPr>
        <p:spPr>
          <a:xfrm>
            <a:off x="0" y="0"/>
            <a:ext cx="9144000" cy="954107"/>
          </a:xfrm>
          <a:prstGeom prst="rect">
            <a:avLst/>
          </a:prstGeom>
          <a:noFill/>
        </p:spPr>
        <p:txBody>
          <a:bodyPr wrap="square" rtlCol="0">
            <a:spAutoFit/>
          </a:bodyPr>
          <a:lstStyle/>
          <a:p>
            <a:pPr algn="ctr"/>
            <a:r>
              <a:rPr lang="en-US" sz="2800" b="1" dirty="0" smtClean="0">
                <a:ln>
                  <a:solidFill>
                    <a:schemeClr val="bg1"/>
                  </a:solidFill>
                </a:ln>
                <a:solidFill>
                  <a:srgbClr val="002060"/>
                </a:solidFill>
                <a:latin typeface="Arial" pitchFamily="34" charset="0"/>
                <a:cs typeface="Arial" pitchFamily="34" charset="0"/>
              </a:rPr>
              <a:t>Daniel: </a:t>
            </a:r>
          </a:p>
          <a:p>
            <a:pPr algn="ctr"/>
            <a:r>
              <a:rPr lang="en-US" sz="2800" b="1" dirty="0" smtClean="0">
                <a:ln>
                  <a:solidFill>
                    <a:schemeClr val="bg1"/>
                  </a:solidFill>
                </a:ln>
                <a:solidFill>
                  <a:srgbClr val="002060"/>
                </a:solidFill>
                <a:latin typeface="Arial" pitchFamily="34" charset="0"/>
                <a:cs typeface="Arial" pitchFamily="34" charset="0"/>
              </a:rPr>
              <a:t>An example in commitment (Daniel 1:8)</a:t>
            </a:r>
            <a:endParaRPr lang="en-US" sz="2800" b="1" dirty="0">
              <a:ln>
                <a:solidFill>
                  <a:schemeClr val="bg1"/>
                </a:solidFill>
              </a:ln>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7772524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 name="TextBox 1"/>
          <p:cNvSpPr txBox="1"/>
          <p:nvPr/>
        </p:nvSpPr>
        <p:spPr>
          <a:xfrm>
            <a:off x="0" y="0"/>
            <a:ext cx="9144000" cy="954107"/>
          </a:xfrm>
          <a:prstGeom prst="rect">
            <a:avLst/>
          </a:prstGeom>
          <a:noFill/>
        </p:spPr>
        <p:txBody>
          <a:bodyPr wrap="square" rtlCol="0">
            <a:spAutoFit/>
          </a:bodyPr>
          <a:lstStyle/>
          <a:p>
            <a:pPr algn="ctr"/>
            <a:r>
              <a:rPr lang="en-US" sz="2800" b="1" dirty="0" smtClean="0">
                <a:ln>
                  <a:solidFill>
                    <a:srgbClr val="00B0F0"/>
                  </a:solidFill>
                </a:ln>
                <a:solidFill>
                  <a:schemeClr val="bg1"/>
                </a:solidFill>
                <a:latin typeface="Arial" pitchFamily="34" charset="0"/>
                <a:cs typeface="Arial" pitchFamily="34" charset="0"/>
              </a:rPr>
              <a:t>Jeremiah: </a:t>
            </a:r>
          </a:p>
          <a:p>
            <a:pPr algn="ctr"/>
            <a:r>
              <a:rPr lang="en-US" sz="2800" b="1" dirty="0" smtClean="0">
                <a:ln>
                  <a:solidFill>
                    <a:srgbClr val="00B0F0"/>
                  </a:solidFill>
                </a:ln>
                <a:solidFill>
                  <a:schemeClr val="bg1"/>
                </a:solidFill>
                <a:latin typeface="Arial" pitchFamily="34" charset="0"/>
                <a:cs typeface="Arial" pitchFamily="34" charset="0"/>
              </a:rPr>
              <a:t>An example of Compassion (Jeremiah 13:17)</a:t>
            </a:r>
            <a:endParaRPr lang="en-US" sz="2800" b="1" dirty="0">
              <a:ln>
                <a:solidFill>
                  <a:srgbClr val="00B0F0"/>
                </a:solidFill>
              </a:ln>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1698924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 name="TextBox 1"/>
          <p:cNvSpPr txBox="1"/>
          <p:nvPr/>
        </p:nvSpPr>
        <p:spPr>
          <a:xfrm>
            <a:off x="0" y="0"/>
            <a:ext cx="9144000" cy="954107"/>
          </a:xfrm>
          <a:prstGeom prst="rect">
            <a:avLst/>
          </a:prstGeom>
          <a:noFill/>
        </p:spPr>
        <p:txBody>
          <a:bodyPr wrap="square" rtlCol="0">
            <a:spAutoFit/>
          </a:bodyPr>
          <a:lstStyle/>
          <a:p>
            <a:pPr algn="ctr"/>
            <a:r>
              <a:rPr lang="en-US" sz="2800" b="1" dirty="0" smtClean="0">
                <a:ln>
                  <a:solidFill>
                    <a:schemeClr val="bg1"/>
                  </a:solidFill>
                </a:ln>
                <a:solidFill>
                  <a:schemeClr val="bg1"/>
                </a:solidFill>
                <a:effectLst>
                  <a:outerShdw blurRad="38100" dist="38100" dir="2700000" algn="tl">
                    <a:srgbClr val="000000">
                      <a:alpha val="43137"/>
                    </a:srgbClr>
                  </a:outerShdw>
                </a:effectLst>
                <a:latin typeface="Arial" pitchFamily="34" charset="0"/>
                <a:cs typeface="Arial" pitchFamily="34" charset="0"/>
              </a:rPr>
              <a:t>Timothy: </a:t>
            </a:r>
          </a:p>
          <a:p>
            <a:pPr algn="ctr"/>
            <a:r>
              <a:rPr lang="en-US" sz="2800" b="1" dirty="0" smtClean="0">
                <a:ln>
                  <a:solidFill>
                    <a:schemeClr val="bg1"/>
                  </a:solidFill>
                </a:ln>
                <a:solidFill>
                  <a:schemeClr val="bg1"/>
                </a:solidFill>
                <a:effectLst>
                  <a:outerShdw blurRad="38100" dist="38100" dir="2700000" algn="tl">
                    <a:srgbClr val="000000">
                      <a:alpha val="43137"/>
                    </a:srgbClr>
                  </a:outerShdw>
                </a:effectLst>
                <a:latin typeface="Arial" pitchFamily="34" charset="0"/>
                <a:cs typeface="Arial" pitchFamily="34" charset="0"/>
              </a:rPr>
              <a:t>An example of Genuine </a:t>
            </a:r>
            <a:r>
              <a:rPr lang="en-US" sz="2800" b="1" dirty="0">
                <a:ln>
                  <a:solidFill>
                    <a:schemeClr val="bg1"/>
                  </a:solidFill>
                </a:ln>
                <a:solidFill>
                  <a:schemeClr val="bg1"/>
                </a:solidFill>
                <a:effectLst>
                  <a:outerShdw blurRad="38100" dist="38100" dir="2700000" algn="tl">
                    <a:srgbClr val="000000">
                      <a:alpha val="43137"/>
                    </a:srgbClr>
                  </a:outerShdw>
                </a:effectLst>
                <a:latin typeface="Arial" pitchFamily="34" charset="0"/>
                <a:cs typeface="Arial" pitchFamily="34" charset="0"/>
              </a:rPr>
              <a:t>F</a:t>
            </a:r>
            <a:r>
              <a:rPr lang="en-US" sz="2800" b="1" dirty="0" smtClean="0">
                <a:ln>
                  <a:solidFill>
                    <a:schemeClr val="bg1"/>
                  </a:solidFill>
                </a:ln>
                <a:solidFill>
                  <a:schemeClr val="bg1"/>
                </a:solidFill>
                <a:effectLst>
                  <a:outerShdw blurRad="38100" dist="38100" dir="2700000" algn="tl">
                    <a:srgbClr val="000000">
                      <a:alpha val="43137"/>
                    </a:srgbClr>
                  </a:outerShdw>
                </a:effectLst>
                <a:latin typeface="Arial" pitchFamily="34" charset="0"/>
                <a:cs typeface="Arial" pitchFamily="34" charset="0"/>
              </a:rPr>
              <a:t>aith (2 Timothy 1:5)</a:t>
            </a:r>
            <a:endParaRPr lang="en-US" sz="2800" b="1" dirty="0">
              <a:ln>
                <a:solidFill>
                  <a:schemeClr val="bg1"/>
                </a:solid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488281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391</TotalTime>
  <Words>347</Words>
  <Application>Microsoft Office PowerPoint</Application>
  <PresentationFormat>On-screen Show (4:3)</PresentationFormat>
  <Paragraphs>60</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Script MT Bold</vt:lpstr>
      <vt:lpstr>Monotype Corsiva</vt:lpstr>
      <vt:lpstr>Comic Sans MS</vt:lpstr>
      <vt:lpstr>Cooper Black</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Deacons Room</cp:lastModifiedBy>
  <cp:revision>18</cp:revision>
  <dcterms:created xsi:type="dcterms:W3CDTF">2013-06-22T13:34:15Z</dcterms:created>
  <dcterms:modified xsi:type="dcterms:W3CDTF">2013-06-23T15:25:39Z</dcterms:modified>
</cp:coreProperties>
</file>