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11"/>
  </p:notesMasterIdLst>
  <p:sldIdLst>
    <p:sldId id="258" r:id="rId2"/>
    <p:sldId id="256" r:id="rId3"/>
    <p:sldId id="260" r:id="rId4"/>
    <p:sldId id="261" r:id="rId5"/>
    <p:sldId id="257" r:id="rId6"/>
    <p:sldId id="262" r:id="rId7"/>
    <p:sldId id="263" r:id="rId8"/>
    <p:sldId id="264" r:id="rId9"/>
    <p:sldId id="259" r:id="rId1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2"/>
      <p:bold r:id="rId13"/>
    </p:embeddedFont>
    <p:embeddedFont>
      <p:font typeface="Chiller" panose="04020404031007020602" pitchFamily="82" charset="0"/>
      <p:regular r:id="rId14"/>
    </p:embeddedFont>
    <p:embeddedFont>
      <p:font typeface="Britannic Bold" panose="020B0903060703020204" pitchFamily="34" charset="0"/>
      <p:regular r:id="rId15"/>
    </p:embeddedFont>
    <p:embeddedFont>
      <p:font typeface="Arial Black" panose="020B0A04020102020204" pitchFamily="34" charset="0"/>
      <p:bold r:id="rId16"/>
    </p:embeddedFont>
    <p:embeddedFont>
      <p:font typeface="Monotype Corsiva" panose="03010101010201010101" pitchFamily="66" charset="0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3300"/>
    <a:srgbClr val="96969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669B0-901B-4B50-A1B5-312823449E56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445C0-B36B-43F5-BAA0-E4ACD673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2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8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3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8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9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45C0-B36B-43F5-BAA0-E4ACD673B0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60C498-1B90-49C5-B049-43103B356B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61CEE-C06D-42BF-82C4-C2809D2CC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6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CA1FF-4EBC-4CC0-ACB6-358184C52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4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9EB52-977D-4611-9B8C-A5427CE78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4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2A27-DFEF-4C1D-99E8-47DC5F3A6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2CBDD-7102-4292-90D0-B9246D88C2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6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4D8C0-8CEE-4AA4-899A-0F700330C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3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BB99-4C44-456F-8D1D-F98F28616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5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02F2D-121B-4912-8CEA-A414B1111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1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4D9F-9408-46AD-BCB2-69B354FEE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5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91B29-53C0-4EF5-A577-D6F43BE9C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C75E8B4-77A1-4828-A18B-9D4057D9F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said to him, rise, take up your bed and walk.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immediately the man was made well, took up his bed, and walked. And that day was the Sabbath.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Jews therefore said to him who was cured, it is the Sabbath; it is not lawful for you to carry your bed.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answered them, He who made me well said to me, take up your bed and walk.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they asked him, who is the Man who said to you, take up your bed and walk?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one who was healed did not know who it was, for Jesus had withdrawn, a multitude being in that place.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Afterward Jesus found him in the temple, and said to him, see, you have been made well. Sin no more, lest a worse thing come upon you.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 departed and told the Jews that it was Jesus who had made him well.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0022" y="0"/>
            <a:ext cx="539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John 5:8-15</a:t>
            </a:r>
            <a:endParaRPr lang="en-US" sz="5400" b="1" i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7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0022" y="0"/>
            <a:ext cx="5398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none" spc="600" dirty="0" smtClean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John 5:8-15</a:t>
            </a:r>
            <a:endParaRPr lang="en-US" sz="5400" b="1" i="1" cap="none" spc="600" dirty="0">
              <a:ln w="1143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72400" y="5257800"/>
            <a:ext cx="134493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200" y="5714816"/>
            <a:ext cx="657225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5800"/>
            <a:ext cx="9144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said to him, rise, take up your bed and walk.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immediately the man was made well, took up his bed, and walked. And that day was the Sabbath.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Jews therefore said to him who was cured, it is the Sabbath; it is not lawful for you to carry your bed.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answered them, He who made me well said to me, take up your bed and walk.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they asked him, who is the Man who said to you, take up your bed and walk?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one who was healed did not know who it was, for Jesus had withdrawn, a multitude being in that place.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Afterward Jesus found him in the temple, and said to him, see, you have been made well. </a:t>
            </a:r>
            <a:r>
              <a:rPr lang="en-US" sz="2700" b="1" dirty="0" smtClean="0">
                <a:ln>
                  <a:solidFill>
                    <a:srgbClr val="FF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 no more, lest a worse thing come upon you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7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7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man departed and told the Jews that it was Jesus who had made him well.</a:t>
            </a:r>
          </a:p>
        </p:txBody>
      </p:sp>
    </p:spTree>
    <p:extLst>
      <p:ext uri="{BB962C8B-B14F-4D97-AF65-F5344CB8AC3E}">
        <p14:creationId xmlns:p14="http://schemas.microsoft.com/office/powerpoint/2010/main" val="973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35852"/>
            <a:ext cx="9144000" cy="6222148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773" y="-10480"/>
            <a:ext cx="8188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Worse Thing Can Happen!</a:t>
            </a:r>
            <a:endParaRPr lang="en-US" sz="4400" b="1" cap="none" spc="6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35850"/>
            <a:ext cx="4411043" cy="622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22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r="7239"/>
          <a:stretch/>
        </p:blipFill>
        <p:spPr>
          <a:xfrm>
            <a:off x="0" y="1143000"/>
            <a:ext cx="9144001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914400"/>
            <a:ext cx="44958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What Could Be Worse?</a:t>
            </a:r>
          </a:p>
          <a:p>
            <a:pPr algn="ctr"/>
            <a:endParaRPr lang="en-US" sz="32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was Paralyzed for 38 Years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Leprosy ?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Blindness ?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Become a Deaf Mute ?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Paralysis Relapse ?</a:t>
            </a:r>
          </a:p>
          <a:p>
            <a:pPr marL="514350" indent="-514350">
              <a:buFont typeface="+mj-lt"/>
              <a:buAutoNum type="arabicPeriod"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Something ?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“Sin no more, lest a </a:t>
            </a:r>
            <a:r>
              <a:rPr lang="en-US" sz="2000" b="1" i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worse thing</a:t>
            </a:r>
            <a:r>
              <a:rPr lang="en-US" sz="20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come upon you.”</a:t>
            </a:r>
            <a:endParaRPr lang="en-US" sz="20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773" y="-10480"/>
            <a:ext cx="8188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Worse Thing Can Happen!</a:t>
            </a:r>
            <a:endParaRPr lang="en-US" sz="4400" b="1" cap="none" spc="6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0892" y="1129424"/>
            <a:ext cx="3887723" cy="5195176"/>
            <a:chOff x="360892" y="690163"/>
            <a:chExt cx="3887723" cy="519517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92" y="690163"/>
              <a:ext cx="3887723" cy="25975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26"/>
            <a:stretch/>
          </p:blipFill>
          <p:spPr>
            <a:xfrm>
              <a:off x="366467" y="3287751"/>
              <a:ext cx="3876572" cy="25975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60892" y="1130353"/>
            <a:ext cx="3935432" cy="5197035"/>
            <a:chOff x="4862497" y="1129424"/>
            <a:chExt cx="3935432" cy="51970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"/>
            <a:stretch/>
          </p:blipFill>
          <p:spPr>
            <a:xfrm>
              <a:off x="4862497" y="3728871"/>
              <a:ext cx="3935432" cy="25975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497" y="1129424"/>
              <a:ext cx="3914805" cy="2597588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"/>
          <a:stretch/>
        </p:blipFill>
        <p:spPr>
          <a:xfrm>
            <a:off x="360892" y="1118273"/>
            <a:ext cx="3934914" cy="519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3974"/>
            <a:ext cx="5717712" cy="3819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" y="3124200"/>
            <a:ext cx="53975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" y="3615094"/>
            <a:ext cx="4856356" cy="323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83974"/>
            <a:ext cx="3733800" cy="409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ounded Rectangle 20"/>
          <p:cNvSpPr/>
          <p:nvPr/>
        </p:nvSpPr>
        <p:spPr bwMode="auto">
          <a:xfrm>
            <a:off x="5029200" y="1828800"/>
            <a:ext cx="40386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29200" y="2521145"/>
            <a:ext cx="32004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29200" y="3272600"/>
            <a:ext cx="38862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29200" y="3996630"/>
            <a:ext cx="20574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9144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What Could Be Worse?</a:t>
            </a:r>
          </a:p>
          <a:p>
            <a:pPr algn="ctr"/>
            <a:endParaRPr lang="en-US" sz="2800" b="1" spc="300" dirty="0" smtClean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 Family Tragedies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Dreadful Illness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 of a Loved 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Death</a:t>
            </a:r>
          </a:p>
        </p:txBody>
      </p:sp>
    </p:spTree>
    <p:extLst>
      <p:ext uri="{BB962C8B-B14F-4D97-AF65-F5344CB8AC3E}">
        <p14:creationId xmlns:p14="http://schemas.microsoft.com/office/powerpoint/2010/main" val="26404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5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773" y="-10480"/>
            <a:ext cx="8188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6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A Worse Thing Can Happen!</a:t>
            </a:r>
            <a:endParaRPr lang="en-US" sz="4400" b="1" cap="none" spc="6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029200" y="1828800"/>
            <a:ext cx="40386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29200" y="2521145"/>
            <a:ext cx="32004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29200" y="3272600"/>
            <a:ext cx="38862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29200" y="3996630"/>
            <a:ext cx="2057400" cy="457200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9144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ln>
                  <a:solidFill>
                    <a:srgbClr val="00206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anose="020B0604020202020204" pitchFamily="34" charset="0"/>
              </a:rPr>
              <a:t>What Could Be Worse?</a:t>
            </a:r>
          </a:p>
          <a:p>
            <a:pPr algn="ctr"/>
            <a:endParaRPr lang="en-US" sz="2800" b="1" spc="300" dirty="0" smtClean="0">
              <a:ln>
                <a:solidFill>
                  <a:srgbClr val="00206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 Family Tragedies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Dreadful Illness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Death of a Loved 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spc="3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spc="3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Death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2262" y="95071"/>
            <a:ext cx="7239482" cy="1200329"/>
          </a:xfrm>
          <a:prstGeom prst="rect">
            <a:avLst/>
          </a:prstGeom>
          <a:solidFill>
            <a:srgbClr val="FF0000"/>
          </a:solidFill>
          <a:effectLst>
            <a:glow rad="228600">
              <a:srgbClr val="FF0000">
                <a:alpha val="40000"/>
              </a:srgb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 smtClean="0">
                <a:ln w="13500">
                  <a:solidFill>
                    <a:srgbClr val="000000">
                      <a:alpha val="6500"/>
                    </a:srgb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glow rad="127000">
                    <a:srgbClr val="000000">
                      <a:alpha val="91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 Dying in Sin ~ Jn 8:21 </a:t>
            </a:r>
            <a:endParaRPr lang="en-US" sz="7200" b="1" cap="none" spc="50" dirty="0">
              <a:ln w="13500">
                <a:solidFill>
                  <a:srgbClr val="000000">
                    <a:alpha val="6500"/>
                  </a:srgb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glow rad="127000">
                  <a:srgbClr val="000000">
                    <a:alpha val="91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3026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600</TotalTime>
  <Words>114</Words>
  <Application>Microsoft Office PowerPoint</Application>
  <PresentationFormat>On-screen Show (4:3)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Tahoma</vt:lpstr>
      <vt:lpstr>Chiller</vt:lpstr>
      <vt:lpstr>Britannic Bold</vt:lpstr>
      <vt:lpstr>Wingdings</vt:lpstr>
      <vt:lpstr>Arial Black</vt:lpstr>
      <vt:lpstr>Monotype Corsiva</vt:lpstr>
      <vt:lpstr>Times New Roman</vt:lpstr>
      <vt:lpstr>Calibri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Danville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 Bronger</dc:creator>
  <cp:lastModifiedBy>Deacons Room</cp:lastModifiedBy>
  <cp:revision>25</cp:revision>
  <dcterms:created xsi:type="dcterms:W3CDTF">2005-11-29T13:21:56Z</dcterms:created>
  <dcterms:modified xsi:type="dcterms:W3CDTF">2013-12-15T16:23:29Z</dcterms:modified>
</cp:coreProperties>
</file>