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60" r:id="rId4"/>
    <p:sldId id="261" r:id="rId5"/>
    <p:sldId id="257" r:id="rId6"/>
    <p:sldId id="258" r:id="rId7"/>
    <p:sldId id="259" r:id="rId8"/>
  </p:sldIdLst>
  <p:sldSz cx="9144000" cy="6858000" type="screen4x3"/>
  <p:notesSz cx="6858000" cy="9144000"/>
  <p:embeddedFontLst>
    <p:embeddedFont>
      <p:font typeface="Calibri" pitchFamily="34" charset="0"/>
      <p:regular r:id="rId9"/>
      <p:bold r:id="rId10"/>
      <p:italic r:id="rId11"/>
      <p:boldItalic r:id="rId12"/>
    </p:embeddedFont>
    <p:embeddedFont>
      <p:font typeface="Monotype Corsiva" pitchFamily="66" charset="0"/>
      <p:italic r:id="rId13"/>
    </p:embeddedFont>
    <p:embeddedFont>
      <p:font typeface="Harrington" pitchFamily="8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5" d="100"/>
          <a:sy n="75" d="100"/>
        </p:scale>
        <p:origin x="-3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74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6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7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63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5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3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8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2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6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2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9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6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9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14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2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0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5519-8E47-48EF-99D5-5083BB90C5E9}" type="datetimeFigureOut">
              <a:rPr lang="en-US" smtClean="0"/>
              <a:t>8/8/2012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CEA0-FE4F-4146-B786-A5F0A3D3E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8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05519-8E47-48EF-99D5-5083BB90C5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8/8/2012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CEA0-FE4F-4146-B786-A5F0A3D3EAC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48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07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6357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Now as they led Him away, they laid hold of a certain man, Simon a Cyrenian, who was coming from the country, and on him they laid the cross that he might bear it after Jesus. 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And a great multitude of the people followed Him, and women who also mourned and lamented Him. 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But Jesus, turning to them, said, daughters of Jerusalem, do not weep for Me, but weep for yourselves and for your children. 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indeed the days are coming in which they will say, blessed are the barren, wombs that never bore, and breasts which never nursed! 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Then they will begin to say to the mountains, fall on us! and to the hills, cover us! 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31</a:t>
            </a:r>
            <a:r>
              <a:rPr lang="en-US" sz="24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For if they do these things in the green wood, what will be done in the dry? 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32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There were also two others, criminals, led with Him to be put to death. 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33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And when they had come to the place called Calvary, there they crucified Him, and the criminals, one on the right hand and the other on the left.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1331" y="0"/>
            <a:ext cx="5176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Luke 23:26-33</a:t>
            </a:r>
            <a:endParaRPr lang="en-US" sz="5400" b="1" cap="none" spc="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98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252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7434"/>
            <a:ext cx="10317994" cy="68654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63786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arrington" pitchFamily="82" charset="0"/>
              </a:rPr>
              <a:t>A Place Called Calvary</a:t>
            </a:r>
            <a:endParaRPr lang="en-US" sz="4800" b="1" cap="none" spc="0" dirty="0">
              <a:ln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arrington" pitchFamily="82" charset="0"/>
            </a:endParaRPr>
          </a:p>
        </p:txBody>
      </p:sp>
      <p:pic>
        <p:nvPicPr>
          <p:cNvPr id="8" name="Picture 2" descr="http://www.heiswithme.com/wp-content/uploads/2010/12/Mary-and-Jesu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95" y="629265"/>
            <a:ext cx="8629209" cy="59559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025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63786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Harrington" pitchFamily="82" charset="0"/>
              </a:rPr>
              <a:t>A Place Called Calvary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" y="914400"/>
            <a:ext cx="6378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God so loved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world that He gave His only begotten Son, that whoever believes in Him should not perish but have everlasting life (John 3:16).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14400"/>
            <a:ext cx="6378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this is love, not that we loved God, but that </a:t>
            </a:r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 loved us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and sent His Son to be the propitiation for our sins (1 John 4:10).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637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Greater love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has no one than this, than to lay down one’s life for his friends (John 15:13).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914400"/>
            <a:ext cx="6378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But God demonstrates His own love toward us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in that while we were still sinners, Christ died for us (Romans 5:8).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" y="914400"/>
            <a:ext cx="63786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But God forbid that I should boast except in the cross of our Lord Jesus Christ, </a:t>
            </a:r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by whom the world has been crucified to me, and I to the world 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(Galatians 6:14).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914400"/>
            <a:ext cx="63786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 have been crucified with Christ; </a:t>
            </a:r>
            <a:r>
              <a:rPr lang="en-US" sz="20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is no longer I who live, but Christ lives in me</a:t>
            </a: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; and the life which I now live in the flesh I live by faith in the Son of God, who loved me and gave Himself for me (Galatians 2:20).</a:t>
            </a:r>
            <a:endParaRPr 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634019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>
                  <a:solidFill>
                    <a:prstClr val="white"/>
                  </a:solidFill>
                  <a:prstDash val="solid"/>
                </a:ln>
                <a:solidFill>
                  <a:prstClr val="white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Harrington" pitchFamily="82" charset="0"/>
              </a:rPr>
              <a:t>It’s Because of Calvary</a:t>
            </a:r>
            <a:endParaRPr lang="en-US" sz="4800" b="1" dirty="0">
              <a:ln>
                <a:solidFill>
                  <a:prstClr val="white"/>
                </a:solidFill>
                <a:prstDash val="solid"/>
              </a:ln>
              <a:solidFill>
                <a:prstClr val="white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Harringto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447800"/>
            <a:ext cx="7848600" cy="5262979"/>
          </a:xfrm>
          <a:prstGeom prst="rect">
            <a:avLst/>
          </a:prstGeom>
          <a:solidFill>
            <a:srgbClr val="000000">
              <a:alpha val="50196"/>
            </a:srgbClr>
          </a:solidFill>
          <a:effectLst>
            <a:glow rad="228600">
              <a:schemeClr val="tx1"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That Christ Now Lives in Me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I’m Not the One I Used to Be</a:t>
            </a:r>
          </a:p>
          <a:p>
            <a:pPr algn="ctr"/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 Don’t Do What I Used to Do</a:t>
            </a:r>
          </a:p>
          <a:p>
            <a:pPr algn="ctr"/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38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4" grpId="0" uiExpand="1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93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446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Monotype Corsiva</vt:lpstr>
      <vt:lpstr>Harrington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JRBRONGER</dc:creator>
  <cp:lastModifiedBy>AUDIOROOM</cp:lastModifiedBy>
  <cp:revision>9</cp:revision>
  <dcterms:created xsi:type="dcterms:W3CDTF">2012-07-31T14:50:41Z</dcterms:created>
  <dcterms:modified xsi:type="dcterms:W3CDTF">2012-08-08T22:43:27Z</dcterms:modified>
</cp:coreProperties>
</file>