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89" r:id="rId4"/>
    <p:sldId id="290" r:id="rId5"/>
    <p:sldId id="287" r:id="rId6"/>
    <p:sldId id="258" r:id="rId7"/>
    <p:sldId id="286" r:id="rId8"/>
    <p:sldId id="282" r:id="rId9"/>
    <p:sldId id="288" r:id="rId10"/>
    <p:sldId id="280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otype Corsiva" panose="03010101010201010101" pitchFamily="66" charset="0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A24"/>
    <a:srgbClr val="FFFFFF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 showGuides="1">
      <p:cViewPr varScale="1">
        <p:scale>
          <a:sx n="66" d="100"/>
          <a:sy n="66" d="100"/>
        </p:scale>
        <p:origin x="-654" y="-108"/>
      </p:cViewPr>
      <p:guideLst>
        <p:guide orient="horz" pos="2160"/>
        <p:guide pos="288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23872-5C7A-4E39-B40F-EBAA3A8B3D4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4021C-781F-43A1-8B56-386B85A6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1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6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6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5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8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5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2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021C-781F-43A1-8B56-386B85A6AD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4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1D82B-5F9A-4976-81DF-4552AEB77E5E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49D2-5B4A-4F66-8F4F-309C22B3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8685" y="2571751"/>
            <a:ext cx="73266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Prohibited all judicial proceedings at night,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investigation by a sole judge,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accused man is to be subjected to private of secret examination: “lest in his perplexity he furnished damaging testimony against himself.</a:t>
            </a:r>
          </a:p>
        </p:txBody>
      </p:sp>
    </p:spTree>
    <p:extLst>
      <p:ext uri="{BB962C8B-B14F-4D97-AF65-F5344CB8AC3E}">
        <p14:creationId xmlns:p14="http://schemas.microsoft.com/office/powerpoint/2010/main" val="42843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317" y="-48125"/>
            <a:ext cx="357213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45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John 18:1-14</a:t>
            </a:r>
            <a:endParaRPr lang="en-US" sz="4050" b="1" spc="450" dirty="0">
              <a:ln w="95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4372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had spoken these words, He went out with His disciples over the Brook Kidron, where there was a garden, which He and His disciples entered. </a:t>
            </a:r>
            <a:r>
              <a:rPr lang="en-US" sz="28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Judas, who betrayed Him, also knew the place; for Jesus often met there with His disciples. </a:t>
            </a:r>
            <a:r>
              <a:rPr lang="en-US" sz="28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Then Judas, having received a detachment of troops, and officers from the chief priests and Pharisees, came there with lanterns, torches, and weapons. </a:t>
            </a:r>
            <a:r>
              <a:rPr lang="en-US" sz="28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therefore, knowing all things that would come upon Him, went forward and said to them, w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are you seeking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They answered Him,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Nazareth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Jesus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said to them,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am He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Judas, who betrayed Him, also stood with them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317" y="-48125"/>
            <a:ext cx="357213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45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John 18:1-14</a:t>
            </a:r>
            <a:endParaRPr lang="en-US" sz="4050" b="1" spc="450" dirty="0">
              <a:ln w="95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4372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Now when He said to them,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am He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they drew back and fell to the ground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Then He asked them again, w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are you seeking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they said,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Nazareth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Jesus answered,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have told you that I am He. Therefore, if you seek Me, let these go their way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that the saying might be fulfilled which He spoke, 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those whom You gave Me I have lost none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Then Simon Peter, having a sword, drew it and struck the high priest’s servant, and cut off his right ear. The servant’s name was Malchus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 Jesus said to Peter, 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your sword into the sheath. Shall I not drink the cup which My Father has given Me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Then the detachment of troops and the captain and the officers of the Jews arrested Jesus and bound Him. </a:t>
            </a:r>
          </a:p>
        </p:txBody>
      </p:sp>
    </p:spTree>
    <p:extLst>
      <p:ext uri="{BB962C8B-B14F-4D97-AF65-F5344CB8AC3E}">
        <p14:creationId xmlns:p14="http://schemas.microsoft.com/office/powerpoint/2010/main" val="8409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3317" y="-48125"/>
            <a:ext cx="357213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45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John 18:1-14</a:t>
            </a:r>
            <a:endParaRPr lang="en-US" sz="4050" b="1" spc="450" dirty="0">
              <a:ln w="95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437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they led Him away to Annas first, for he was the father-in-law of Caiaphas who was high priest that year. </a:t>
            </a:r>
            <a:r>
              <a:rPr lang="en-US" sz="280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Now it was Caiaphas who advised the Jews that it was expedient that one man should die for the people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9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997"/>
            <a:ext cx="4806387" cy="6023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795"/>
            <a:ext cx="7325366" cy="5502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334575" y="0"/>
            <a:ext cx="6474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 smtClean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Absurdity of the Cross</a:t>
            </a:r>
            <a:endParaRPr lang="en-US" sz="5400" b="0" cap="none" spc="300" dirty="0">
              <a:ln w="190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34890" y="3714750"/>
            <a:ext cx="4080510" cy="272034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message of the cross is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foolishness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those who are perishing, but to us who are being saved it is the </a:t>
            </a:r>
            <a:r>
              <a:rPr lang="en-US" sz="2400" b="1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God.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Corinthians 1:18)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35"/>
            <a:ext cx="5772150" cy="6378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r="5750"/>
          <a:stretch/>
        </p:blipFill>
        <p:spPr>
          <a:xfrm>
            <a:off x="71752" y="427312"/>
            <a:ext cx="5647087" cy="6581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854754" y="0"/>
            <a:ext cx="5434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 smtClean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Treachery of Judas</a:t>
            </a:r>
            <a:endParaRPr lang="en-US" sz="5400" b="0" cap="none" spc="300" dirty="0">
              <a:ln w="190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9191" y="-57150"/>
            <a:ext cx="8805617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Monotype Corsiva" panose="03010101010201010101" pitchFamily="66" charset="0"/>
              </a:rPr>
              <a:t> Jesus faces the Sanhedrin Council  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891790"/>
            <a:ext cx="3703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they led Him away to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Annas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first, for he was the father-in-law of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Caiaphas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 was the high priest that year” (John 18:13).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those who had laid hold of Jesus led him away to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Caiaphas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high priest, where the scribes and the elders were assembled” (Matthew 26:57).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9191" y="-57150"/>
            <a:ext cx="8805617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Monotype Corsiva" panose="03010101010201010101" pitchFamily="66" charset="0"/>
              </a:rPr>
              <a:t> Jesus faces the Sanhedrin Council  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891790"/>
            <a:ext cx="3703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they led Him away to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Annas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first, for he was the father-in-law of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Caiaphas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 was the high priest that year” (John 18:13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those who had laid hold of Jesus led him away to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Caiaphas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high priest, where the scribes and the elders were assembled” (Matthew 26:57).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1439" y="720090"/>
            <a:ext cx="4777740" cy="6275070"/>
          </a:xfrm>
          <a:prstGeom prst="rect">
            <a:avLst/>
          </a:prstGeom>
          <a:solidFill>
            <a:srgbClr val="161A2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" y="1577340"/>
            <a:ext cx="51092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C000"/>
              </a:buClr>
              <a:buSzPct val="200000"/>
              <a:buFont typeface="Wingdings" panose="05000000000000000000" pitchFamily="2" charset="2"/>
              <a:buChar char=""/>
            </a:pPr>
            <a:r>
              <a:rPr 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Greedy Opportunists</a:t>
            </a:r>
          </a:p>
          <a:p>
            <a:pPr marL="571500" indent="-571500">
              <a:buClr>
                <a:srgbClr val="FFC000"/>
              </a:buClr>
              <a:buSzPct val="200000"/>
              <a:buFont typeface="Wingdings" panose="05000000000000000000" pitchFamily="2" charset="2"/>
              <a:buChar char=""/>
            </a:pPr>
            <a:endParaRPr lang="en-US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571500" indent="-571500">
              <a:buClr>
                <a:srgbClr val="FFC000"/>
              </a:buClr>
              <a:buSzPct val="200000"/>
              <a:buFont typeface="Wingdings" panose="05000000000000000000" pitchFamily="2" charset="2"/>
              <a:buChar char=""/>
            </a:pPr>
            <a:r>
              <a:rPr 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Morally/Legally Corrupt</a:t>
            </a:r>
          </a:p>
          <a:p>
            <a:pPr marL="571500" indent="-571500">
              <a:buClr>
                <a:srgbClr val="FFC000"/>
              </a:buClr>
              <a:buSzPct val="200000"/>
              <a:buFont typeface="Wingdings" panose="05000000000000000000" pitchFamily="2" charset="2"/>
              <a:buChar char=""/>
            </a:pPr>
            <a:endParaRPr lang="en-US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571500" indent="-571500">
              <a:buClr>
                <a:srgbClr val="FFC000"/>
              </a:buClr>
              <a:buSzPct val="200000"/>
              <a:buFont typeface="Wingdings" panose="05000000000000000000" pitchFamily="2" charset="2"/>
              <a:buChar char=""/>
            </a:pPr>
            <a:r>
              <a:rPr 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Exceptionally Religious </a:t>
            </a:r>
            <a:endParaRPr lang="en-US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267</Words>
  <Application>Microsoft Office PowerPoint</Application>
  <PresentationFormat>On-screen Show (4:3)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Calibri Light</vt:lpstr>
      <vt:lpstr>Calibri</vt:lpstr>
      <vt:lpstr>Wingdings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Deacons Room</cp:lastModifiedBy>
  <cp:revision>90</cp:revision>
  <dcterms:created xsi:type="dcterms:W3CDTF">2013-09-17T12:09:54Z</dcterms:created>
  <dcterms:modified xsi:type="dcterms:W3CDTF">2013-10-13T22:19:00Z</dcterms:modified>
</cp:coreProperties>
</file>